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2.xml" ContentType="application/inkml+xml"/>
  <Override PartName="/ppt/diagrams/data7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9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11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3.xml" ContentType="application/inkml+xml"/>
  <Override PartName="/ppt/ink/ink4.xml" ContentType="application/inkml+xml"/>
  <Override PartName="/ppt/diagrams/data13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5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5.xml" ContentType="application/inkml+xml"/>
  <Override PartName="/ppt/diagrams/data17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9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diagrams/data2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2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diagrams/data2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2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2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2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9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30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ink/ink31.xml" ContentType="application/inkml+xml"/>
  <Override PartName="/ppt/diagrams/data31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32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0.xml" ContentType="application/vnd.ms-office.drawingml.diagramDrawing+xml"/>
  <Override PartName="/ppt/diagrams/data33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6.xml" ContentType="application/vnd.openxmlformats-officedocument.drawingml.diagramData+xml"/>
  <Override PartName="/ppt/diagrams/data8.xml" ContentType="application/vnd.openxmlformats-officedocument.drawingml.diagramData+xml"/>
  <Override PartName="/ppt/diagrams/data10.xml" ContentType="application/vnd.openxmlformats-officedocument.drawingml.diagramData+xml"/>
  <Override PartName="/ppt/diagrams/data12.xml" ContentType="application/vnd.openxmlformats-officedocument.drawingml.diagramData+xml"/>
  <Override PartName="/ppt/diagrams/data14.xml" ContentType="application/vnd.openxmlformats-officedocument.drawingml.diagramData+xml"/>
  <Override PartName="/ppt/diagrams/data16.xml" ContentType="application/vnd.openxmlformats-officedocument.drawingml.diagramData+xml"/>
  <Override PartName="/ppt/diagrams/data18.xml" ContentType="application/vnd.openxmlformats-officedocument.drawingml.diagramData+xml"/>
  <Override PartName="/ppt/diagrams/data20.xml" ContentType="application/vnd.openxmlformats-officedocument.drawingml.diagramData+xml"/>
  <Override PartName="/ppt/diagrams/data22.xml" ContentType="application/vnd.openxmlformats-officedocument.drawingml.diagramData+xml"/>
  <Override PartName="/ppt/diagrams/data24.xml" ContentType="application/vnd.openxmlformats-officedocument.drawingml.diagramData+xml"/>
  <Override PartName="/ppt/diagrams/data200.xml" ContentType="application/vnd.openxmlformats-officedocument.drawingml.diagramData+xml"/>
  <Override PartName="/ppt/diagrams/layout130.xml" ContentType="application/vnd.openxmlformats-officedocument.drawingml.diagramLayout+xml"/>
  <Override PartName="/ppt/diagrams/quickStyle130.xml" ContentType="application/vnd.openxmlformats-officedocument.drawingml.diagramStyle+xml"/>
  <Override PartName="/ppt/diagrams/colors130.xml" ContentType="application/vnd.openxmlformats-officedocument.drawingml.diagramColors+xml"/>
  <Override PartName="/ppt/diagrams/data4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8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10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ata12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4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ata16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ata18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88" r:id="rId4"/>
    <p:sldId id="303" r:id="rId5"/>
    <p:sldId id="317" r:id="rId6"/>
    <p:sldId id="318" r:id="rId7"/>
    <p:sldId id="329" r:id="rId8"/>
    <p:sldId id="320" r:id="rId9"/>
    <p:sldId id="326" r:id="rId10"/>
    <p:sldId id="286" r:id="rId11"/>
    <p:sldId id="327" r:id="rId12"/>
    <p:sldId id="330" r:id="rId13"/>
    <p:sldId id="321" r:id="rId14"/>
    <p:sldId id="328" r:id="rId15"/>
    <p:sldId id="322" r:id="rId16"/>
    <p:sldId id="331" r:id="rId17"/>
    <p:sldId id="305" r:id="rId18"/>
    <p:sldId id="306" r:id="rId19"/>
    <p:sldId id="311" r:id="rId20"/>
    <p:sldId id="307" r:id="rId21"/>
    <p:sldId id="312" r:id="rId22"/>
    <p:sldId id="313" r:id="rId23"/>
    <p:sldId id="314" r:id="rId24"/>
    <p:sldId id="264" r:id="rId25"/>
    <p:sldId id="315" r:id="rId26"/>
  </p:sldIdLst>
  <p:sldSz cx="12192000" cy="6858000"/>
  <p:notesSz cx="7102475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2" y="120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91.png"/></Relationships>
</file>

<file path=ppt/diagrams/_rels/data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image" Target="../media/image3000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110.png"/></Relationships>
</file>

<file path=ppt/diagrams/_rels/data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3100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130.png"/></Relationships>
</file>

<file path=ppt/diagrams/_rels/data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900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180.png"/></Relationships>
</file>

<file path=ppt/diagrams/_rels/data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image" Target="../media/image300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130.png"/></Relationships>
</file>

<file path=ppt/diagrams/_rels/data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3100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710.png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180.png"/></Relationships>
</file>

<file path=ppt/diagrams/_rels/data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00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52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3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g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g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91.png"/></Relationships>
</file>

<file path=ppt/diagrams/_rels/data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image" Target="../media/image22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110.png"/></Relationships>
</file>

<file path=ppt/diagrams/_rels/data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24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710.png"/></Relationships>
</file>

<file path=ppt/diagrams/_rels/data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900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1400" b="1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e>
                    <m:sub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oMath>
              </a14:m>
              <a:r>
                <a:rPr lang="en-US" sz="1400" b="1" dirty="0"/>
                <a:t>  </a:t>
              </a:r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𝒙_𝟐</a:t>
              </a:r>
              <a:r>
                <a:rPr lang="en-US" sz="1400" b="1" dirty="0"/>
                <a:t>  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8FB08C2-A4F3-4414-B616-0174BAFDA9C2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A8FB08C2-A4F3-4414-B616-0174BAFDA9C2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𝒙_𝟑</a:t>
              </a:r>
              <a:endParaRPr lang="ru-RU" sz="1400" b="1" dirty="0"/>
            </a:p>
          </dgm:t>
        </dgm:pt>
      </mc:Fallback>
    </mc:AlternateConten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endParaRPr lang="ru-RU" sz="1400" b="1" baseline="-25000" dirty="0"/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5654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4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4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0CB15A34-C243-45F8-BEC1-0CF5558A64E3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0CB15A34-C243-45F8-BEC1-0CF5558A64E3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3966" custLinFactNeighborY="299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1400" b="1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e>
                    <m:sub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oMath>
              </a14:m>
              <a:r>
                <a:rPr lang="en-US" sz="1400" b="1" dirty="0"/>
                <a:t>  </a:t>
              </a:r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𝒙_𝟐</a:t>
              </a:r>
              <a:r>
                <a:rPr lang="en-US" sz="1400" b="1" dirty="0"/>
                <a:t>  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144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144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8FB08C2-A4F3-4414-B616-0174BAFDA9C2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57B02395-B661-40A1-9CFD-174457CC64E5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B967B96-9F22-4B48-A8CF-57564352AA2F}" type="sibTrans" cxnId="{50EF6460-63E2-4424-A1FD-AF053A68BCD5}">
      <dgm:prSet/>
      <dgm:spPr/>
      <dgm:t>
        <a:bodyPr/>
        <a:lstStyle/>
        <a:p>
          <a:endParaRPr lang="ru-RU"/>
        </a:p>
      </dgm:t>
    </dgm:pt>
    <dgm:pt modelId="{A1F33425-913E-4B9D-B4DE-9ADB26C6AAAA}" type="parTrans" cxnId="{50EF6460-63E2-4424-A1FD-AF053A68BCD5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-4791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50EF6460-63E2-4424-A1FD-AF053A68BCD5}" srcId="{B2B2063B-79CF-4E79-A334-AEA841A7F0FF}" destId="{57B02395-B661-40A1-9CFD-174457CC64E5}" srcOrd="4" destOrd="0" parTransId="{A1F33425-913E-4B9D-B4DE-9ADB26C6AAAA}" sibTransId="{DB967B96-9F22-4B48-A8CF-57564352AA2F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3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2" presId="urn:microsoft.com/office/officeart/2005/8/layout/hList2"/>
    <dgm:cxn modelId="{5F184CA0-0257-47B4-8766-BA45C3496C60}" type="presOf" srcId="{57B02395-B661-40A1-9CFD-174457CC64E5}" destId="{177B8D82-54F0-4AC1-AA0E-24BEE4C621DC}" srcOrd="0" destOrd="4" presId="urn:microsoft.com/office/officeart/2005/8/layout/hList2"/>
    <dgm:cxn modelId="{61FC39C4-C4E7-4FBD-B429-D129BA8A8BBC}" srcId="{B2B2063B-79CF-4E79-A334-AEA841A7F0FF}" destId="{2D775E80-8AC3-42C1-9289-92215D983446}" srcOrd="2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3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0CB15A34-C243-45F8-BEC1-0CF5558A64E3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1400" b="1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e>
                    <m:sub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oMath>
              </a14:m>
              <a:r>
                <a:rPr lang="en-US" sz="1400" b="1" dirty="0"/>
                <a:t>  </a:t>
              </a:r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𝒙_𝟐</a:t>
              </a:r>
              <a:r>
                <a:rPr lang="en-US" sz="1400" b="1" dirty="0"/>
                <a:t>  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144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144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0CB15A34-C243-45F8-BEC1-0CF5558A64E3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3966" custLinFactNeighborY="299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8FB08C2-A4F3-4414-B616-0174BAFDA9C2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5654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4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4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0CB15A34-C243-45F8-BEC1-0CF5558A64E3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8FB08C2-A4F3-4414-B616-0174BAFDA9C2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57B02395-B661-40A1-9CFD-174457CC64E5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B967B96-9F22-4B48-A8CF-57564352AA2F}" type="sibTrans" cxnId="{50EF6460-63E2-4424-A1FD-AF053A68BCD5}">
      <dgm:prSet/>
      <dgm:spPr/>
      <dgm:t>
        <a:bodyPr/>
        <a:lstStyle/>
        <a:p>
          <a:endParaRPr lang="ru-RU"/>
        </a:p>
      </dgm:t>
    </dgm:pt>
    <dgm:pt modelId="{A1F33425-913E-4B9D-B4DE-9ADB26C6AAAA}" type="parTrans" cxnId="{50EF6460-63E2-4424-A1FD-AF053A68BCD5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-4791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50EF6460-63E2-4424-A1FD-AF053A68BCD5}" srcId="{B2B2063B-79CF-4E79-A334-AEA841A7F0FF}" destId="{57B02395-B661-40A1-9CFD-174457CC64E5}" srcOrd="4" destOrd="0" parTransId="{A1F33425-913E-4B9D-B4DE-9ADB26C6AAAA}" sibTransId="{DB967B96-9F22-4B48-A8CF-57564352AA2F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3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2" presId="urn:microsoft.com/office/officeart/2005/8/layout/hList2"/>
    <dgm:cxn modelId="{5F184CA0-0257-47B4-8766-BA45C3496C60}" type="presOf" srcId="{57B02395-B661-40A1-9CFD-174457CC64E5}" destId="{177B8D82-54F0-4AC1-AA0E-24BEE4C621DC}" srcOrd="0" destOrd="4" presId="urn:microsoft.com/office/officeart/2005/8/layout/hList2"/>
    <dgm:cxn modelId="{61FC39C4-C4E7-4FBD-B429-D129BA8A8BBC}" srcId="{B2B2063B-79CF-4E79-A334-AEA841A7F0FF}" destId="{2D775E80-8AC3-42C1-9289-92215D983446}" srcOrd="2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3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𝒙_𝟐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FA280E81-F1C9-4532-8376-8545694C6726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sz="14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FA280E81-F1C9-4532-8376-8545694C672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</a:t>
              </a:r>
              <a:r>
                <a:rPr lang="ru-RU" sz="1400" b="1" i="0" dirty="0">
                  <a:latin typeface="Cambria Math" panose="02040503050406030204" pitchFamily="18" charset="0"/>
                </a:rPr>
                <a:t>𝟑</a:t>
              </a:r>
              <a:endParaRPr lang="ru-RU" sz="1400" b="1" dirty="0"/>
            </a:p>
          </dgm:t>
        </dgm:pt>
      </mc:Fallback>
    </mc:AlternateContent>
    <dgm:pt modelId="{50170AB3-0137-47E9-8EEC-3BB76E8FBBB4}" type="parTrans" cxnId="{2AFF3266-32E4-48D6-A0B6-420E912F7245}">
      <dgm:prSet/>
      <dgm:spPr/>
      <dgm:t>
        <a:bodyPr/>
        <a:lstStyle/>
        <a:p>
          <a:endParaRPr lang="ru-RU"/>
        </a:p>
      </dgm:t>
    </dgm:pt>
    <dgm:pt modelId="{8D585DA1-67E3-4A2C-BB99-6A93E6B91BB3}" type="sibTrans" cxnId="{2AFF3266-32E4-48D6-A0B6-420E912F7245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83D5FA2B-0F26-46E5-90DC-DAFBC33A6247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sz="14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83D5FA2B-0F26-46E5-90DC-DAFBC33A6247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</a:t>
              </a:r>
              <a:r>
                <a:rPr lang="ru-RU" sz="1400" b="1" i="0" dirty="0">
                  <a:latin typeface="Cambria Math" panose="02040503050406030204" pitchFamily="18" charset="0"/>
                </a:rPr>
                <a:t>𝟒</a:t>
              </a:r>
              <a:endParaRPr lang="ru-RU" sz="1400" b="1" dirty="0"/>
            </a:p>
          </dgm:t>
        </dgm:pt>
      </mc:Fallback>
    </mc:AlternateContent>
    <dgm:pt modelId="{597352A4-CAA0-4D5A-88D6-CC8D3B908D4F}" type="parTrans" cxnId="{6F1E7F64-EC3B-40DA-B759-5CA934CEA1B9}">
      <dgm:prSet/>
      <dgm:spPr/>
      <dgm:t>
        <a:bodyPr/>
        <a:lstStyle/>
        <a:p>
          <a:endParaRPr lang="ru-RU"/>
        </a:p>
      </dgm:t>
    </dgm:pt>
    <dgm:pt modelId="{11E65F19-4307-438D-AD6D-7947EEDD7146}" type="sibTrans" cxnId="{6F1E7F64-EC3B-40DA-B759-5CA934CEA1B9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E8B7B6B5-7E49-470F-B57E-0400FBA1CB7D}">
          <dgm:prSet phldrT="[Текст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1400" b="1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e>
                    <m:sub>
                      <m:r>
                        <a:rPr lang="ru-RU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sub>
                  </m:sSub>
                </m:oMath>
              </a14:m>
              <a:r>
                <a:rPr lang="en-US" sz="1400" b="1" dirty="0"/>
                <a:t>  </a:t>
              </a:r>
              <a:endParaRPr lang="ru-RU" sz="1400" b="1" dirty="0"/>
            </a:p>
          </dgm:t>
        </dgm:pt>
      </mc:Choice>
      <mc:Fallback xmlns="">
        <dgm:pt modelId="{E8B7B6B5-7E49-470F-B57E-0400FBA1CB7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</a:t>
              </a:r>
              <a:r>
                <a:rPr lang="ru-RU" sz="1400" b="1" i="0" dirty="0">
                  <a:latin typeface="Cambria Math" panose="02040503050406030204" pitchFamily="18" charset="0"/>
                </a:rPr>
                <a:t>𝟓</a:t>
              </a:r>
              <a:r>
                <a:rPr lang="en-US" sz="1400" b="1" dirty="0"/>
                <a:t>  </a:t>
              </a:r>
              <a:endParaRPr lang="ru-RU" sz="1400" b="1" dirty="0"/>
            </a:p>
          </dgm:t>
        </dgm:pt>
      </mc:Fallback>
    </mc:AlternateContent>
    <dgm:pt modelId="{F19F1F95-8F64-4FC5-BC15-63E2CBF8CA79}" type="parTrans" cxnId="{EF7A71E4-F369-4A94-9017-3DF4617CD264}">
      <dgm:prSet/>
      <dgm:spPr/>
      <dgm:t>
        <a:bodyPr/>
        <a:lstStyle/>
        <a:p>
          <a:endParaRPr lang="ru-RU"/>
        </a:p>
      </dgm:t>
    </dgm:pt>
    <dgm:pt modelId="{8F2D6C65-FF72-4E3C-86F1-E6ADC15013A7}" type="sibTrans" cxnId="{EF7A71E4-F369-4A94-9017-3DF4617CD264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144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63042219-89F3-4722-A985-5A1E7F606782}" type="presOf" srcId="{FA280E81-F1C9-4532-8376-8545694C6726}" destId="{177B8D82-54F0-4AC1-AA0E-24BEE4C621DC}" srcOrd="0" destOrd="4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1D6DB45D-AB90-4030-AD61-E738450536C1}" type="presOf" srcId="{E8B7B6B5-7E49-470F-B57E-0400FBA1CB7D}" destId="{177B8D82-54F0-4AC1-AA0E-24BEE4C621DC}" srcOrd="0" destOrd="6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6F1E7F64-EC3B-40DA-B759-5CA934CEA1B9}" srcId="{B2B2063B-79CF-4E79-A334-AEA841A7F0FF}" destId="{83D5FA2B-0F26-46E5-90DC-DAFBC33A6247}" srcOrd="5" destOrd="0" parTransId="{597352A4-CAA0-4D5A-88D6-CC8D3B908D4F}" sibTransId="{11E65F19-4307-438D-AD6D-7947EEDD7146}"/>
    <dgm:cxn modelId="{2AFF3266-32E4-48D6-A0B6-420E912F7245}" srcId="{B2B2063B-79CF-4E79-A334-AEA841A7F0FF}" destId="{FA280E81-F1C9-4532-8376-8545694C6726}" srcOrd="4" destOrd="0" parTransId="{50170AB3-0137-47E9-8EEC-3BB76E8FBBB4}" sibTransId="{8D585DA1-67E3-4A2C-BB99-6A93E6B91BB3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852DC9A2-92F1-40A9-BE06-7EC235CFBABA}" type="presOf" srcId="{83D5FA2B-0F26-46E5-90DC-DAFBC33A6247}" destId="{177B8D82-54F0-4AC1-AA0E-24BEE4C621DC}" srcOrd="0" destOrd="5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EF7A71E4-F369-4A94-9017-3DF4617CD264}" srcId="{B2B2063B-79CF-4E79-A334-AEA841A7F0FF}" destId="{E8B7B6B5-7E49-470F-B57E-0400FBA1CB7D}" srcOrd="6" destOrd="0" parTransId="{F19F1F95-8F64-4FC5-BC15-63E2CBF8CA79}" sibTransId="{8F2D6C65-FF72-4E3C-86F1-E6ADC15013A7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FA280E81-F1C9-4532-8376-8545694C672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50170AB3-0137-47E9-8EEC-3BB76E8FBBB4}" type="parTrans" cxnId="{2AFF3266-32E4-48D6-A0B6-420E912F7245}">
      <dgm:prSet/>
      <dgm:spPr/>
      <dgm:t>
        <a:bodyPr/>
        <a:lstStyle/>
        <a:p>
          <a:endParaRPr lang="ru-RU"/>
        </a:p>
      </dgm:t>
    </dgm:pt>
    <dgm:pt modelId="{8D585DA1-67E3-4A2C-BB99-6A93E6B91BB3}" type="sibTrans" cxnId="{2AFF3266-32E4-48D6-A0B6-420E912F7245}">
      <dgm:prSet/>
      <dgm:spPr/>
      <dgm:t>
        <a:bodyPr/>
        <a:lstStyle/>
        <a:p>
          <a:endParaRPr lang="ru-RU"/>
        </a:p>
      </dgm:t>
    </dgm:pt>
    <dgm:pt modelId="{83D5FA2B-0F26-46E5-90DC-DAFBC33A6247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597352A4-CAA0-4D5A-88D6-CC8D3B908D4F}" type="parTrans" cxnId="{6F1E7F64-EC3B-40DA-B759-5CA934CEA1B9}">
      <dgm:prSet/>
      <dgm:spPr/>
      <dgm:t>
        <a:bodyPr/>
        <a:lstStyle/>
        <a:p>
          <a:endParaRPr lang="ru-RU"/>
        </a:p>
      </dgm:t>
    </dgm:pt>
    <dgm:pt modelId="{11E65F19-4307-438D-AD6D-7947EEDD7146}" type="sibTrans" cxnId="{6F1E7F64-EC3B-40DA-B759-5CA934CEA1B9}">
      <dgm:prSet/>
      <dgm:spPr/>
      <dgm:t>
        <a:bodyPr/>
        <a:lstStyle/>
        <a:p>
          <a:endParaRPr lang="ru-RU"/>
        </a:p>
      </dgm:t>
    </dgm:pt>
    <dgm:pt modelId="{E8B7B6B5-7E49-470F-B57E-0400FBA1CB7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F19F1F95-8F64-4FC5-BC15-63E2CBF8CA79}" type="parTrans" cxnId="{EF7A71E4-F369-4A94-9017-3DF4617CD264}">
      <dgm:prSet/>
      <dgm:spPr/>
      <dgm:t>
        <a:bodyPr/>
        <a:lstStyle/>
        <a:p>
          <a:endParaRPr lang="ru-RU"/>
        </a:p>
      </dgm:t>
    </dgm:pt>
    <dgm:pt modelId="{8F2D6C65-FF72-4E3C-86F1-E6ADC15013A7}" type="sibTrans" cxnId="{EF7A71E4-F369-4A94-9017-3DF4617CD264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144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63042219-89F3-4722-A985-5A1E7F606782}" type="presOf" srcId="{FA280E81-F1C9-4532-8376-8545694C6726}" destId="{177B8D82-54F0-4AC1-AA0E-24BEE4C621DC}" srcOrd="0" destOrd="4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1D6DB45D-AB90-4030-AD61-E738450536C1}" type="presOf" srcId="{E8B7B6B5-7E49-470F-B57E-0400FBA1CB7D}" destId="{177B8D82-54F0-4AC1-AA0E-24BEE4C621DC}" srcOrd="0" destOrd="6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6F1E7F64-EC3B-40DA-B759-5CA934CEA1B9}" srcId="{B2B2063B-79CF-4E79-A334-AEA841A7F0FF}" destId="{83D5FA2B-0F26-46E5-90DC-DAFBC33A6247}" srcOrd="5" destOrd="0" parTransId="{597352A4-CAA0-4D5A-88D6-CC8D3B908D4F}" sibTransId="{11E65F19-4307-438D-AD6D-7947EEDD7146}"/>
    <dgm:cxn modelId="{2AFF3266-32E4-48D6-A0B6-420E912F7245}" srcId="{B2B2063B-79CF-4E79-A334-AEA841A7F0FF}" destId="{FA280E81-F1C9-4532-8376-8545694C6726}" srcOrd="4" destOrd="0" parTransId="{50170AB3-0137-47E9-8EEC-3BB76E8FBBB4}" sibTransId="{8D585DA1-67E3-4A2C-BB99-6A93E6B91BB3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852DC9A2-92F1-40A9-BE06-7EC235CFBABA}" type="presOf" srcId="{83D5FA2B-0F26-46E5-90DC-DAFBC33A6247}" destId="{177B8D82-54F0-4AC1-AA0E-24BEE4C621DC}" srcOrd="0" destOrd="5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EF7A71E4-F369-4A94-9017-3DF4617CD264}" srcId="{B2B2063B-79CF-4E79-A334-AEA841A7F0FF}" destId="{E8B7B6B5-7E49-470F-B57E-0400FBA1CB7D}" srcOrd="6" destOrd="0" parTransId="{F19F1F95-8F64-4FC5-BC15-63E2CBF8CA79}" sibTransId="{8F2D6C65-FF72-4E3C-86F1-E6ADC15013A7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0CB15A34-C243-45F8-BEC1-0CF5558A64E3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en-US" sz="1400" b="1" dirty="0"/>
            <a:t>  </a:t>
          </a:r>
          <a:endParaRPr lang="ru-RU" sz="1400" b="1" dirty="0"/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8FB08C2-A4F3-4414-B616-0174BAFDA9C2}">
      <dgm:prSet phldrT="[Текст]" custT="1"/>
      <dgm:spPr/>
      <dgm:t>
        <a:bodyPr/>
        <a:lstStyle/>
        <a:p>
          <a:r>
            <a:rPr lang="en-US" sz="1400" b="1" dirty="0"/>
            <a:t>…</a:t>
          </a:r>
          <a:endParaRPr lang="ru-RU" sz="1400" b="1" dirty="0"/>
        </a:p>
      </dgm:t>
    </dgm:p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8A0A4D0-C847-4418-80BC-E76F2F141B51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28A0A4D0-C847-4418-80BC-E76F2F141B51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dirty="0"/>
            </a:p>
          </dgm:t>
        </dgm:pt>
      </mc:Fallback>
    </mc:AlternateConten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EA95DD0-069C-47CD-8875-C94FE2B1CB60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AEA95DD0-069C-47CD-8875-C94FE2B1CB60}">
          <dgm:prSet phldrT="[Текст]" custT="1"/>
          <dgm:spPr/>
          <dgm:t>
            <a:bodyPr/>
            <a:lstStyle/>
            <a:p>
              <a:pPr/>
              <a:r>
                <a:rPr lang="en-US" sz="1400" b="1" i="0" dirty="0">
                  <a:latin typeface="Cambria Math" panose="02040503050406030204" pitchFamily="18" charset="0"/>
                </a:rPr>
                <a:t>𝒙_(𝒏_𝟏 )</a:t>
              </a:r>
              <a:endParaRPr lang="ru-RU" sz="1400" b="1" baseline="-25000" dirty="0"/>
            </a:p>
          </dgm:t>
        </dgm:pt>
      </mc:Fallback>
    </mc:AlternateConten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57B02395-B661-40A1-9CFD-174457CC64E5}">
      <dgm:prSet phldrT="[Текст]" custT="1"/>
      <dgm:spPr/>
      <dgm:t>
        <a:bodyPr/>
        <a:lstStyle/>
        <a:p>
          <a:r>
            <a:rPr lang="en-US" sz="1400" b="1" dirty="0"/>
            <a:t>  </a:t>
          </a:r>
          <a:endParaRPr lang="ru-RU" sz="1400" b="1" dirty="0"/>
        </a:p>
      </dgm:t>
    </dgm:pt>
    <dgm:pt modelId="{DB967B96-9F22-4B48-A8CF-57564352AA2F}" type="sibTrans" cxnId="{50EF6460-63E2-4424-A1FD-AF053A68BCD5}">
      <dgm:prSet/>
      <dgm:spPr/>
      <dgm:t>
        <a:bodyPr/>
        <a:lstStyle/>
        <a:p>
          <a:endParaRPr lang="ru-RU"/>
        </a:p>
      </dgm:t>
    </dgm:pt>
    <dgm:pt modelId="{A1F33425-913E-4B9D-B4DE-9ADB26C6AAAA}" type="parTrans" cxnId="{50EF6460-63E2-4424-A1FD-AF053A68BCD5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-4791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50EF6460-63E2-4424-A1FD-AF053A68BCD5}" srcId="{B2B2063B-79CF-4E79-A334-AEA841A7F0FF}" destId="{57B02395-B661-40A1-9CFD-174457CC64E5}" srcOrd="4" destOrd="0" parTransId="{A1F33425-913E-4B9D-B4DE-9ADB26C6AAAA}" sibTransId="{DB967B96-9F22-4B48-A8CF-57564352AA2F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3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2" presId="urn:microsoft.com/office/officeart/2005/8/layout/hList2"/>
    <dgm:cxn modelId="{5F184CA0-0257-47B4-8766-BA45C3496C60}" type="presOf" srcId="{57B02395-B661-40A1-9CFD-174457CC64E5}" destId="{177B8D82-54F0-4AC1-AA0E-24BEE4C621DC}" srcOrd="0" destOrd="4" presId="urn:microsoft.com/office/officeart/2005/8/layout/hList2"/>
    <dgm:cxn modelId="{61FC39C4-C4E7-4FBD-B429-D129BA8A8BBC}" srcId="{B2B2063B-79CF-4E79-A334-AEA841A7F0FF}" destId="{2D775E80-8AC3-42C1-9289-92215D983446}" srcOrd="2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3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𝑎_1^((𝟐) )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en-US" sz="1400" b="1" dirty="0"/>
            <a:t> …</a:t>
          </a:r>
          <a:endParaRPr lang="ru-RU" sz="1400" b="1" dirty="0"/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EA95DD0-069C-47CD-8875-C94FE2B1CB60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AEA95DD0-069C-47CD-8875-C94FE2B1CB60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𝑎_(𝒏_𝟐)^((𝟐) )</a:t>
              </a:r>
              <a:endParaRPr lang="ru-RU" sz="1400" b="1" baseline="-25000" dirty="0"/>
            </a:p>
          </dgm:t>
        </dgm:pt>
      </mc:Fallback>
    </mc:AlternateConten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3966" custLinFactNeighborY="299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en-US" sz="1400" b="1" dirty="0"/>
            <a:t>  </a:t>
          </a:r>
          <a:endParaRPr lang="ru-RU" sz="1400" b="1" dirty="0"/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8FB08C2-A4F3-4414-B616-0174BAFDA9C2}">
      <dgm:prSet phldrT="[Текст]" custT="1"/>
      <dgm:spPr/>
      <dgm:t>
        <a:bodyPr/>
        <a:lstStyle/>
        <a:p>
          <a:r>
            <a:rPr lang="en-US" sz="1400" b="1" dirty="0"/>
            <a:t>…</a:t>
          </a:r>
          <a:endParaRPr lang="ru-RU" sz="1400" b="1" dirty="0"/>
        </a:p>
      </dgm:t>
    </dgm:p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8A0A4D0-C847-4418-80BC-E76F2F141B51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28A0A4D0-C847-4418-80BC-E76F2F141B51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dirty="0"/>
            </a:p>
          </dgm:t>
        </dgm:pt>
      </mc:Fallback>
    </mc:AlternateConten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EA95DD0-069C-47CD-8875-C94FE2B1CB60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AEA95DD0-069C-47CD-8875-C94FE2B1CB60}">
          <dgm:prSet phldrT="[Текст]" custT="1"/>
          <dgm:spPr/>
          <dgm:t>
            <a:bodyPr/>
            <a:lstStyle/>
            <a:p>
              <a:pPr/>
              <a:r>
                <a:rPr lang="en-US" sz="1400" b="1" i="0" dirty="0">
                  <a:latin typeface="Cambria Math" panose="02040503050406030204" pitchFamily="18" charset="0"/>
                </a:rPr>
                <a:t>𝒙_(𝒏_𝟏 )</a:t>
              </a:r>
              <a:endParaRPr lang="ru-RU" sz="1400" b="1" baseline="-25000" dirty="0"/>
            </a:p>
          </dgm:t>
        </dgm:pt>
      </mc:Fallback>
    </mc:AlternateConten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57B02395-B661-40A1-9CFD-174457CC64E5}">
      <dgm:prSet phldrT="[Текст]" custT="1"/>
      <dgm:spPr/>
      <dgm:t>
        <a:bodyPr/>
        <a:lstStyle/>
        <a:p>
          <a:r>
            <a:rPr lang="en-US" sz="1400" b="1" dirty="0"/>
            <a:t>  </a:t>
          </a:r>
          <a:endParaRPr lang="ru-RU" sz="1400" b="1" dirty="0"/>
        </a:p>
      </dgm:t>
    </dgm:pt>
    <dgm:pt modelId="{DB967B96-9F22-4B48-A8CF-57564352AA2F}" type="sibTrans" cxnId="{50EF6460-63E2-4424-A1FD-AF053A68BCD5}">
      <dgm:prSet/>
      <dgm:spPr/>
      <dgm:t>
        <a:bodyPr/>
        <a:lstStyle/>
        <a:p>
          <a:endParaRPr lang="ru-RU"/>
        </a:p>
      </dgm:t>
    </dgm:pt>
    <dgm:pt modelId="{A1F33425-913E-4B9D-B4DE-9ADB26C6AAAA}" type="parTrans" cxnId="{50EF6460-63E2-4424-A1FD-AF053A68BCD5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-4791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50EF6460-63E2-4424-A1FD-AF053A68BCD5}" srcId="{B2B2063B-79CF-4E79-A334-AEA841A7F0FF}" destId="{57B02395-B661-40A1-9CFD-174457CC64E5}" srcOrd="4" destOrd="0" parTransId="{A1F33425-913E-4B9D-B4DE-9ADB26C6AAAA}" sibTransId="{DB967B96-9F22-4B48-A8CF-57564352AA2F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3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2" presId="urn:microsoft.com/office/officeart/2005/8/layout/hList2"/>
    <dgm:cxn modelId="{5F184CA0-0257-47B4-8766-BA45C3496C60}" type="presOf" srcId="{57B02395-B661-40A1-9CFD-174457CC64E5}" destId="{177B8D82-54F0-4AC1-AA0E-24BEE4C621DC}" srcOrd="0" destOrd="4" presId="urn:microsoft.com/office/officeart/2005/8/layout/hList2"/>
    <dgm:cxn modelId="{61FC39C4-C4E7-4FBD-B429-D129BA8A8BBC}" srcId="{B2B2063B-79CF-4E79-A334-AEA841A7F0FF}" destId="{2D775E80-8AC3-42C1-9289-92215D983446}" srcOrd="2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3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𝑎_1^((𝟐) )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en-US" sz="1400" b="1" dirty="0"/>
            <a:t> …</a:t>
          </a:r>
          <a:endParaRPr lang="ru-RU" sz="1400" b="1" dirty="0"/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EA95DD0-069C-47CD-8875-C94FE2B1CB60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AEA95DD0-069C-47CD-8875-C94FE2B1CB60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𝑎_(𝒏_𝟐)^((𝟐) )</a:t>
              </a:r>
              <a:endParaRPr lang="ru-RU" sz="1400" b="1" baseline="-25000" dirty="0"/>
            </a:p>
          </dgm:t>
        </dgm:pt>
      </mc:Fallback>
    </mc:AlternateConten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𝑎_1^((𝟐) )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𝑎_𝟐^((𝟐) )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3966" custLinFactNeighborY="299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en-US" sz="1400" b="1" dirty="0"/>
            <a:t>  </a:t>
          </a:r>
          <a:endParaRPr lang="ru-RU" sz="1400" b="1" dirty="0"/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8FB08C2-A4F3-4414-B616-0174BAFDA9C2}">
      <dgm:prSet phldrT="[Текст]" custT="1"/>
      <dgm:spPr/>
      <dgm:t>
        <a:bodyPr/>
        <a:lstStyle/>
        <a:p>
          <a:r>
            <a:rPr lang="en-US" sz="1400" b="1" dirty="0"/>
            <a:t>…</a:t>
          </a:r>
          <a:endParaRPr lang="ru-RU" sz="1400" b="1" dirty="0"/>
        </a:p>
      </dgm:t>
    </dgm:p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8A0A4D0-C847-4418-80BC-E76F2F141B51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28A0A4D0-C847-4418-80BC-E76F2F141B51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dirty="0"/>
            </a:p>
          </dgm:t>
        </dgm:pt>
      </mc:Fallback>
    </mc:AlternateConten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EA95DD0-069C-47CD-8875-C94FE2B1CB60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AEA95DD0-069C-47CD-8875-C94FE2B1CB60}">
          <dgm:prSet phldrT="[Текст]" custT="1"/>
          <dgm:spPr/>
          <dgm:t>
            <a:bodyPr/>
            <a:lstStyle/>
            <a:p>
              <a:pPr/>
              <a:r>
                <a:rPr lang="en-US" sz="1400" b="1" i="0" dirty="0">
                  <a:latin typeface="Cambria Math" panose="02040503050406030204" pitchFamily="18" charset="0"/>
                </a:rPr>
                <a:t>𝒙_(𝒏_𝟏 )</a:t>
              </a:r>
              <a:endParaRPr lang="ru-RU" sz="1400" b="1" baseline="-25000" dirty="0"/>
            </a:p>
          </dgm:t>
        </dgm:pt>
      </mc:Fallback>
    </mc:AlternateConten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57B02395-B661-40A1-9CFD-174457CC64E5}">
      <dgm:prSet phldrT="[Текст]" custT="1"/>
      <dgm:spPr/>
      <dgm:t>
        <a:bodyPr/>
        <a:lstStyle/>
        <a:p>
          <a:r>
            <a:rPr lang="en-US" sz="1400" b="1" dirty="0"/>
            <a:t>  </a:t>
          </a:r>
          <a:endParaRPr lang="ru-RU" sz="1400" b="1" dirty="0"/>
        </a:p>
      </dgm:t>
    </dgm:pt>
    <dgm:pt modelId="{DB967B96-9F22-4B48-A8CF-57564352AA2F}" type="sibTrans" cxnId="{50EF6460-63E2-4424-A1FD-AF053A68BCD5}">
      <dgm:prSet/>
      <dgm:spPr/>
      <dgm:t>
        <a:bodyPr/>
        <a:lstStyle/>
        <a:p>
          <a:endParaRPr lang="ru-RU"/>
        </a:p>
      </dgm:t>
    </dgm:pt>
    <dgm:pt modelId="{A1F33425-913E-4B9D-B4DE-9ADB26C6AAAA}" type="parTrans" cxnId="{50EF6460-63E2-4424-A1FD-AF053A68BCD5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-4791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50EF6460-63E2-4424-A1FD-AF053A68BCD5}" srcId="{B2B2063B-79CF-4E79-A334-AEA841A7F0FF}" destId="{57B02395-B661-40A1-9CFD-174457CC64E5}" srcOrd="4" destOrd="0" parTransId="{A1F33425-913E-4B9D-B4DE-9ADB26C6AAAA}" sibTransId="{DB967B96-9F22-4B48-A8CF-57564352AA2F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3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2" presId="urn:microsoft.com/office/officeart/2005/8/layout/hList2"/>
    <dgm:cxn modelId="{5F184CA0-0257-47B4-8766-BA45C3496C60}" type="presOf" srcId="{57B02395-B661-40A1-9CFD-174457CC64E5}" destId="{177B8D82-54F0-4AC1-AA0E-24BEE4C621DC}" srcOrd="0" destOrd="4" presId="urn:microsoft.com/office/officeart/2005/8/layout/hList2"/>
    <dgm:cxn modelId="{61FC39C4-C4E7-4FBD-B429-D129BA8A8BBC}" srcId="{B2B2063B-79CF-4E79-A334-AEA841A7F0FF}" destId="{2D775E80-8AC3-42C1-9289-92215D983446}" srcOrd="2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3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𝑎_1^((𝟐) )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en-US" sz="1400" b="1" dirty="0"/>
            <a:t> …</a:t>
          </a:r>
          <a:endParaRPr lang="ru-RU" sz="1400" b="1" dirty="0"/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EA95DD0-069C-47CD-8875-C94FE2B1CB60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AEA95DD0-069C-47CD-8875-C94FE2B1CB60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𝑎_(𝒏_𝟐)^((𝟐) )</a:t>
              </a:r>
              <a:endParaRPr lang="ru-RU" sz="1400" b="1" baseline="-25000" dirty="0"/>
            </a:p>
          </dgm:t>
        </dgm:pt>
      </mc:Fallback>
    </mc:AlternateConten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3966" custLinFactNeighborY="299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0CB15A34-C243-45F8-BEC1-0CF5558A64E3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0CB15A34-C243-45F8-BEC1-0CF5558A64E3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3966" custLinFactNeighborY="299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1400" b="1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e>
                    <m:sub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oMath>
              </a14:m>
              <a:r>
                <a:rPr lang="en-US" sz="1400" b="1" dirty="0"/>
                <a:t>  </a:t>
              </a:r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𝒙_𝟐</a:t>
              </a:r>
              <a:r>
                <a:rPr lang="en-US" sz="1400" b="1" dirty="0"/>
                <a:t>  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8FB08C2-A4F3-4414-B616-0174BAFDA9C2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A8FB08C2-A4F3-4414-B616-0174BAFDA9C2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𝒙_𝟑</a:t>
              </a:r>
              <a:endParaRPr lang="ru-RU" sz="1400" b="1" dirty="0"/>
            </a:p>
          </dgm:t>
        </dgm:pt>
      </mc:Fallback>
    </mc:AlternateConten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endParaRPr lang="ru-RU" sz="1400" b="1" baseline="-25000" dirty="0"/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5654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4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4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8FB08C2-A4F3-4414-B616-0174BAFDA9C2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5654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4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4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8FB08C2-A4F3-4414-B616-0174BAFDA9C2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57B02395-B661-40A1-9CFD-174457CC64E5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B967B96-9F22-4B48-A8CF-57564352AA2F}" type="sibTrans" cxnId="{50EF6460-63E2-4424-A1FD-AF053A68BCD5}">
      <dgm:prSet/>
      <dgm:spPr/>
      <dgm:t>
        <a:bodyPr/>
        <a:lstStyle/>
        <a:p>
          <a:endParaRPr lang="ru-RU"/>
        </a:p>
      </dgm:t>
    </dgm:pt>
    <dgm:pt modelId="{A1F33425-913E-4B9D-B4DE-9ADB26C6AAAA}" type="parTrans" cxnId="{50EF6460-63E2-4424-A1FD-AF053A68BCD5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-4791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50EF6460-63E2-4424-A1FD-AF053A68BCD5}" srcId="{B2B2063B-79CF-4E79-A334-AEA841A7F0FF}" destId="{57B02395-B661-40A1-9CFD-174457CC64E5}" srcOrd="4" destOrd="0" parTransId="{A1F33425-913E-4B9D-B4DE-9ADB26C6AAAA}" sibTransId="{DB967B96-9F22-4B48-A8CF-57564352AA2F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3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2" presId="urn:microsoft.com/office/officeart/2005/8/layout/hList2"/>
    <dgm:cxn modelId="{5F184CA0-0257-47B4-8766-BA45C3496C60}" type="presOf" srcId="{57B02395-B661-40A1-9CFD-174457CC64E5}" destId="{177B8D82-54F0-4AC1-AA0E-24BEE4C621DC}" srcOrd="0" destOrd="4" presId="urn:microsoft.com/office/officeart/2005/8/layout/hList2"/>
    <dgm:cxn modelId="{61FC39C4-C4E7-4FBD-B429-D129BA8A8BBC}" srcId="{B2B2063B-79CF-4E79-A334-AEA841A7F0FF}" destId="{2D775E80-8AC3-42C1-9289-92215D983446}" srcOrd="2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3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𝑎_1^((𝟐) )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𝑎_𝟐^((𝟐) )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655107" y="1143504"/>
          <a:ext cx="1832293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655107" y="1143504"/>
        <a:ext cx="1832293" cy="409357"/>
      </dsp:txXfrm>
    </dsp:sp>
    <dsp:sp modelId="{177B8D82-54F0-4AC1-AA0E-24BEE4C621DC}">
      <dsp:nvSpPr>
        <dsp:cNvPr id="0" name=""/>
        <dsp:cNvSpPr/>
      </dsp:nvSpPr>
      <dsp:spPr>
        <a:xfrm>
          <a:off x="318899" y="516800"/>
          <a:ext cx="576415" cy="1832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𝟑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baseline="-25000" dirty="0"/>
        </a:p>
      </dsp:txBody>
      <dsp:txXfrm>
        <a:off x="318899" y="516800"/>
        <a:ext cx="576415" cy="1832293"/>
      </dsp:txXfrm>
    </dsp:sp>
    <dsp:sp modelId="{0ADCF42E-FE8B-4ED0-B10C-4C67959850A9}">
      <dsp:nvSpPr>
        <dsp:cNvPr id="0" name=""/>
        <dsp:cNvSpPr/>
      </dsp:nvSpPr>
      <dsp:spPr>
        <a:xfrm>
          <a:off x="0" y="49114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236199" y="570847"/>
          <a:ext cx="933271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236199" y="570847"/>
        <a:ext cx="933271" cy="361367"/>
      </dsp:txXfrm>
    </dsp:sp>
    <dsp:sp modelId="{177B8D82-54F0-4AC1-AA0E-24BEE4C621DC}">
      <dsp:nvSpPr>
        <dsp:cNvPr id="0" name=""/>
        <dsp:cNvSpPr/>
      </dsp:nvSpPr>
      <dsp:spPr>
        <a:xfrm>
          <a:off x="268569" y="284896"/>
          <a:ext cx="508841" cy="933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8569" y="284896"/>
        <a:ext cx="508841" cy="933271"/>
      </dsp:txXfrm>
    </dsp:sp>
    <dsp:sp modelId="{0ADCF42E-FE8B-4ED0-B10C-4C67959850A9}">
      <dsp:nvSpPr>
        <dsp:cNvPr id="0" name=""/>
        <dsp:cNvSpPr/>
      </dsp:nvSpPr>
      <dsp:spPr>
        <a:xfrm>
          <a:off x="5695" y="-21665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586277" y="1055260"/>
          <a:ext cx="1694631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586277" y="1055260"/>
        <a:ext cx="1694631" cy="409357"/>
      </dsp:txXfrm>
    </dsp:sp>
    <dsp:sp modelId="{177B8D82-54F0-4AC1-AA0E-24BEE4C621DC}">
      <dsp:nvSpPr>
        <dsp:cNvPr id="0" name=""/>
        <dsp:cNvSpPr/>
      </dsp:nvSpPr>
      <dsp:spPr>
        <a:xfrm>
          <a:off x="318899" y="437025"/>
          <a:ext cx="576415" cy="16946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ru-RU" sz="1400" b="1" i="1" kern="1200" dirty="0" smtClean="0">
                      <a:latin typeface="Cambria Math" panose="02040503050406030204" pitchFamily="18" charset="0"/>
                    </a:rPr>
                    <m:t>𝟑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ru-RU" sz="1400" b="1" i="1" kern="1200" dirty="0" smtClean="0">
                      <a:latin typeface="Cambria Math" panose="02040503050406030204" pitchFamily="18" charset="0"/>
                    </a:rPr>
                    <m:t>𝟒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ru-RU" sz="1400" b="1" i="1" kern="1200" dirty="0" smtClean="0">
                      <a:latin typeface="Cambria Math" panose="02040503050406030204" pitchFamily="18" charset="0"/>
                    </a:rPr>
                    <m:t>𝟓</m:t>
                  </m:r>
                </m:sub>
              </m:sSub>
            </m:oMath>
          </a14:m>
          <a:r>
            <a:rPr lang="en-US" sz="1400" b="1" kern="1200" dirty="0"/>
            <a:t>  </a:t>
          </a:r>
          <a:endParaRPr lang="ru-RU" sz="1400" b="1" kern="1200" dirty="0"/>
        </a:p>
      </dsp:txBody>
      <dsp:txXfrm>
        <a:off x="318899" y="437025"/>
        <a:ext cx="576415" cy="1694631"/>
      </dsp:txXfrm>
    </dsp:sp>
    <dsp:sp modelId="{0ADCF42E-FE8B-4ED0-B10C-4C67959850A9}">
      <dsp:nvSpPr>
        <dsp:cNvPr id="0" name=""/>
        <dsp:cNvSpPr/>
      </dsp:nvSpPr>
      <dsp:spPr>
        <a:xfrm>
          <a:off x="0" y="29700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236199" y="570847"/>
          <a:ext cx="933271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236199" y="570847"/>
        <a:ext cx="933271" cy="361367"/>
      </dsp:txXfrm>
    </dsp:sp>
    <dsp:sp modelId="{177B8D82-54F0-4AC1-AA0E-24BEE4C621DC}">
      <dsp:nvSpPr>
        <dsp:cNvPr id="0" name=""/>
        <dsp:cNvSpPr/>
      </dsp:nvSpPr>
      <dsp:spPr>
        <a:xfrm>
          <a:off x="268569" y="284896"/>
          <a:ext cx="508841" cy="933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8569" y="284896"/>
        <a:ext cx="508841" cy="933271"/>
      </dsp:txXfrm>
    </dsp:sp>
    <dsp:sp modelId="{0ADCF42E-FE8B-4ED0-B10C-4C67959850A9}">
      <dsp:nvSpPr>
        <dsp:cNvPr id="0" name=""/>
        <dsp:cNvSpPr/>
      </dsp:nvSpPr>
      <dsp:spPr>
        <a:xfrm>
          <a:off x="5695" y="-21665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655107" y="1143504"/>
          <a:ext cx="1832293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655107" y="1143504"/>
        <a:ext cx="1832293" cy="409357"/>
      </dsp:txXfrm>
    </dsp:sp>
    <dsp:sp modelId="{177B8D82-54F0-4AC1-AA0E-24BEE4C621DC}">
      <dsp:nvSpPr>
        <dsp:cNvPr id="0" name=""/>
        <dsp:cNvSpPr/>
      </dsp:nvSpPr>
      <dsp:spPr>
        <a:xfrm>
          <a:off x="318899" y="344251"/>
          <a:ext cx="576415" cy="1832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…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sSub>
                    <m:sSub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𝒏</m:t>
                      </m:r>
                    </m:e>
                    <m:sub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sub>
              </m:sSub>
            </m:oMath>
          </a14:m>
          <a:endParaRPr lang="ru-RU" sz="1400" b="1" kern="1200" baseline="-25000" dirty="0"/>
        </a:p>
      </dsp:txBody>
      <dsp:txXfrm>
        <a:off x="318899" y="344251"/>
        <a:ext cx="576415" cy="1832293"/>
      </dsp:txXfrm>
    </dsp:sp>
    <dsp:sp modelId="{0ADCF42E-FE8B-4ED0-B10C-4C67959850A9}">
      <dsp:nvSpPr>
        <dsp:cNvPr id="0" name=""/>
        <dsp:cNvSpPr/>
      </dsp:nvSpPr>
      <dsp:spPr>
        <a:xfrm>
          <a:off x="0" y="49114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41472" y="869018"/>
          <a:ext cx="1404000" cy="40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8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Hidden1</a:t>
          </a:r>
          <a:endParaRPr lang="ru-RU" sz="1400" kern="1200" dirty="0"/>
        </a:p>
      </dsp:txBody>
      <dsp:txXfrm>
        <a:off x="-441472" y="869018"/>
        <a:ext cx="1404000" cy="408555"/>
      </dsp:txXfrm>
    </dsp:sp>
    <dsp:sp modelId="{177B8D82-54F0-4AC1-AA0E-24BEE4C621DC}">
      <dsp:nvSpPr>
        <dsp:cNvPr id="0" name=""/>
        <dsp:cNvSpPr/>
      </dsp:nvSpPr>
      <dsp:spPr>
        <a:xfrm>
          <a:off x="303639" y="395999"/>
          <a:ext cx="575286" cy="140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18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0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…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sSub>
                    <m:sSub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𝒏</m:t>
                      </m:r>
                    </m:e>
                    <m:sub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</dsp:txBody>
      <dsp:txXfrm>
        <a:off x="303639" y="395999"/>
        <a:ext cx="575286" cy="1404000"/>
      </dsp:txXfrm>
    </dsp:sp>
    <dsp:sp modelId="{0ADCF42E-FE8B-4ED0-B10C-4C67959850A9}">
      <dsp:nvSpPr>
        <dsp:cNvPr id="0" name=""/>
        <dsp:cNvSpPr/>
      </dsp:nvSpPr>
      <dsp:spPr>
        <a:xfrm>
          <a:off x="6438" y="0"/>
          <a:ext cx="623671" cy="619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59246" y="856805"/>
          <a:ext cx="1379366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459246" y="856805"/>
        <a:ext cx="1379366" cy="361367"/>
      </dsp:txXfrm>
    </dsp:sp>
    <dsp:sp modelId="{177B8D82-54F0-4AC1-AA0E-24BEE4C621DC}">
      <dsp:nvSpPr>
        <dsp:cNvPr id="0" name=""/>
        <dsp:cNvSpPr/>
      </dsp:nvSpPr>
      <dsp:spPr>
        <a:xfrm>
          <a:off x="261333" y="389049"/>
          <a:ext cx="508841" cy="13793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1333" y="389049"/>
        <a:ext cx="508841" cy="1379366"/>
      </dsp:txXfrm>
    </dsp:sp>
    <dsp:sp modelId="{0ADCF42E-FE8B-4ED0-B10C-4C67959850A9}">
      <dsp:nvSpPr>
        <dsp:cNvPr id="0" name=""/>
        <dsp:cNvSpPr/>
      </dsp:nvSpPr>
      <dsp:spPr>
        <a:xfrm>
          <a:off x="5695" y="0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655107" y="1143504"/>
          <a:ext cx="1832293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655107" y="1143504"/>
        <a:ext cx="1832293" cy="409357"/>
      </dsp:txXfrm>
    </dsp:sp>
    <dsp:sp modelId="{177B8D82-54F0-4AC1-AA0E-24BEE4C621DC}">
      <dsp:nvSpPr>
        <dsp:cNvPr id="0" name=""/>
        <dsp:cNvSpPr/>
      </dsp:nvSpPr>
      <dsp:spPr>
        <a:xfrm>
          <a:off x="318899" y="344251"/>
          <a:ext cx="576415" cy="1832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…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sSub>
                    <m:sSub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𝒏</m:t>
                      </m:r>
                    </m:e>
                    <m:sub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sub>
              </m:sSub>
            </m:oMath>
          </a14:m>
          <a:endParaRPr lang="ru-RU" sz="1400" b="1" kern="1200" baseline="-25000" dirty="0"/>
        </a:p>
      </dsp:txBody>
      <dsp:txXfrm>
        <a:off x="318899" y="344251"/>
        <a:ext cx="576415" cy="1832293"/>
      </dsp:txXfrm>
    </dsp:sp>
    <dsp:sp modelId="{0ADCF42E-FE8B-4ED0-B10C-4C67959850A9}">
      <dsp:nvSpPr>
        <dsp:cNvPr id="0" name=""/>
        <dsp:cNvSpPr/>
      </dsp:nvSpPr>
      <dsp:spPr>
        <a:xfrm>
          <a:off x="0" y="49114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41472" y="869018"/>
          <a:ext cx="1404000" cy="40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8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Hidden1</a:t>
          </a:r>
          <a:endParaRPr lang="ru-RU" sz="1400" kern="1200" dirty="0"/>
        </a:p>
      </dsp:txBody>
      <dsp:txXfrm>
        <a:off x="-441472" y="869018"/>
        <a:ext cx="1404000" cy="408555"/>
      </dsp:txXfrm>
    </dsp:sp>
    <dsp:sp modelId="{177B8D82-54F0-4AC1-AA0E-24BEE4C621DC}">
      <dsp:nvSpPr>
        <dsp:cNvPr id="0" name=""/>
        <dsp:cNvSpPr/>
      </dsp:nvSpPr>
      <dsp:spPr>
        <a:xfrm>
          <a:off x="303639" y="395999"/>
          <a:ext cx="575286" cy="140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18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0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…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sSub>
                    <m:sSub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𝒏</m:t>
                      </m:r>
                    </m:e>
                    <m:sub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</dsp:txBody>
      <dsp:txXfrm>
        <a:off x="303639" y="395999"/>
        <a:ext cx="575286" cy="1404000"/>
      </dsp:txXfrm>
    </dsp:sp>
    <dsp:sp modelId="{0ADCF42E-FE8B-4ED0-B10C-4C67959850A9}">
      <dsp:nvSpPr>
        <dsp:cNvPr id="0" name=""/>
        <dsp:cNvSpPr/>
      </dsp:nvSpPr>
      <dsp:spPr>
        <a:xfrm>
          <a:off x="6438" y="0"/>
          <a:ext cx="623671" cy="619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59246" y="856805"/>
          <a:ext cx="1379366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459246" y="856805"/>
        <a:ext cx="1379366" cy="361367"/>
      </dsp:txXfrm>
    </dsp:sp>
    <dsp:sp modelId="{177B8D82-54F0-4AC1-AA0E-24BEE4C621DC}">
      <dsp:nvSpPr>
        <dsp:cNvPr id="0" name=""/>
        <dsp:cNvSpPr/>
      </dsp:nvSpPr>
      <dsp:spPr>
        <a:xfrm>
          <a:off x="261333" y="389049"/>
          <a:ext cx="508841" cy="13793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1333" y="389049"/>
        <a:ext cx="508841" cy="1379366"/>
      </dsp:txXfrm>
    </dsp:sp>
    <dsp:sp modelId="{0ADCF42E-FE8B-4ED0-B10C-4C67959850A9}">
      <dsp:nvSpPr>
        <dsp:cNvPr id="0" name=""/>
        <dsp:cNvSpPr/>
      </dsp:nvSpPr>
      <dsp:spPr>
        <a:xfrm>
          <a:off x="5695" y="0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655107" y="1143504"/>
          <a:ext cx="1832293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655107" y="1143504"/>
        <a:ext cx="1832293" cy="409357"/>
      </dsp:txXfrm>
    </dsp:sp>
    <dsp:sp modelId="{177B8D82-54F0-4AC1-AA0E-24BEE4C621DC}">
      <dsp:nvSpPr>
        <dsp:cNvPr id="0" name=""/>
        <dsp:cNvSpPr/>
      </dsp:nvSpPr>
      <dsp:spPr>
        <a:xfrm>
          <a:off x="318899" y="344251"/>
          <a:ext cx="576415" cy="1832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…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sSub>
                    <m:sSub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𝒏</m:t>
                      </m:r>
                    </m:e>
                    <m:sub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sub>
              </m:sSub>
            </m:oMath>
          </a14:m>
          <a:endParaRPr lang="ru-RU" sz="1400" b="1" kern="1200" baseline="-25000" dirty="0"/>
        </a:p>
      </dsp:txBody>
      <dsp:txXfrm>
        <a:off x="318899" y="344251"/>
        <a:ext cx="576415" cy="1832293"/>
      </dsp:txXfrm>
    </dsp:sp>
    <dsp:sp modelId="{0ADCF42E-FE8B-4ED0-B10C-4C67959850A9}">
      <dsp:nvSpPr>
        <dsp:cNvPr id="0" name=""/>
        <dsp:cNvSpPr/>
      </dsp:nvSpPr>
      <dsp:spPr>
        <a:xfrm>
          <a:off x="0" y="49114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41472" y="869018"/>
          <a:ext cx="1404000" cy="40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8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Hidden1</a:t>
          </a:r>
          <a:endParaRPr lang="ru-RU" sz="1400" kern="1200" dirty="0"/>
        </a:p>
      </dsp:txBody>
      <dsp:txXfrm>
        <a:off x="-441472" y="869018"/>
        <a:ext cx="1404000" cy="408555"/>
      </dsp:txXfrm>
    </dsp:sp>
    <dsp:sp modelId="{177B8D82-54F0-4AC1-AA0E-24BEE4C621DC}">
      <dsp:nvSpPr>
        <dsp:cNvPr id="0" name=""/>
        <dsp:cNvSpPr/>
      </dsp:nvSpPr>
      <dsp:spPr>
        <a:xfrm>
          <a:off x="303639" y="395999"/>
          <a:ext cx="575286" cy="140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18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0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dirty="0"/>
        </a:p>
      </dsp:txBody>
      <dsp:txXfrm>
        <a:off x="303639" y="395999"/>
        <a:ext cx="575286" cy="1404000"/>
      </dsp:txXfrm>
    </dsp:sp>
    <dsp:sp modelId="{0ADCF42E-FE8B-4ED0-B10C-4C67959850A9}">
      <dsp:nvSpPr>
        <dsp:cNvPr id="0" name=""/>
        <dsp:cNvSpPr/>
      </dsp:nvSpPr>
      <dsp:spPr>
        <a:xfrm>
          <a:off x="6438" y="0"/>
          <a:ext cx="623671" cy="619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41472" y="869018"/>
          <a:ext cx="1404000" cy="40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8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Hidden1</a:t>
          </a:r>
          <a:endParaRPr lang="ru-RU" sz="1400" kern="1200" dirty="0"/>
        </a:p>
      </dsp:txBody>
      <dsp:txXfrm>
        <a:off x="-441472" y="869018"/>
        <a:ext cx="1404000" cy="408555"/>
      </dsp:txXfrm>
    </dsp:sp>
    <dsp:sp modelId="{177B8D82-54F0-4AC1-AA0E-24BEE4C621DC}">
      <dsp:nvSpPr>
        <dsp:cNvPr id="0" name=""/>
        <dsp:cNvSpPr/>
      </dsp:nvSpPr>
      <dsp:spPr>
        <a:xfrm>
          <a:off x="303639" y="395999"/>
          <a:ext cx="575286" cy="140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18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0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…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sSub>
                    <m:sSub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𝒏</m:t>
                      </m:r>
                    </m:e>
                    <m:sub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</dsp:txBody>
      <dsp:txXfrm>
        <a:off x="303639" y="395999"/>
        <a:ext cx="575286" cy="1404000"/>
      </dsp:txXfrm>
    </dsp:sp>
    <dsp:sp modelId="{0ADCF42E-FE8B-4ED0-B10C-4C67959850A9}">
      <dsp:nvSpPr>
        <dsp:cNvPr id="0" name=""/>
        <dsp:cNvSpPr/>
      </dsp:nvSpPr>
      <dsp:spPr>
        <a:xfrm>
          <a:off x="6438" y="0"/>
          <a:ext cx="623671" cy="619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59246" y="856805"/>
          <a:ext cx="1379366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459246" y="856805"/>
        <a:ext cx="1379366" cy="361367"/>
      </dsp:txXfrm>
    </dsp:sp>
    <dsp:sp modelId="{177B8D82-54F0-4AC1-AA0E-24BEE4C621DC}">
      <dsp:nvSpPr>
        <dsp:cNvPr id="0" name=""/>
        <dsp:cNvSpPr/>
      </dsp:nvSpPr>
      <dsp:spPr>
        <a:xfrm>
          <a:off x="261333" y="389049"/>
          <a:ext cx="508841" cy="13793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1333" y="389049"/>
        <a:ext cx="508841" cy="1379366"/>
      </dsp:txXfrm>
    </dsp:sp>
    <dsp:sp modelId="{0ADCF42E-FE8B-4ED0-B10C-4C67959850A9}">
      <dsp:nvSpPr>
        <dsp:cNvPr id="0" name=""/>
        <dsp:cNvSpPr/>
      </dsp:nvSpPr>
      <dsp:spPr>
        <a:xfrm>
          <a:off x="5695" y="0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59246" y="856805"/>
          <a:ext cx="1379366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459246" y="856805"/>
        <a:ext cx="1379366" cy="361367"/>
      </dsp:txXfrm>
    </dsp:sp>
    <dsp:sp modelId="{177B8D82-54F0-4AC1-AA0E-24BEE4C621DC}">
      <dsp:nvSpPr>
        <dsp:cNvPr id="0" name=""/>
        <dsp:cNvSpPr/>
      </dsp:nvSpPr>
      <dsp:spPr>
        <a:xfrm>
          <a:off x="268569" y="389051"/>
          <a:ext cx="508841" cy="13793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8569" y="389051"/>
        <a:ext cx="508841" cy="1379366"/>
      </dsp:txXfrm>
    </dsp:sp>
    <dsp:sp modelId="{0ADCF42E-FE8B-4ED0-B10C-4C67959850A9}">
      <dsp:nvSpPr>
        <dsp:cNvPr id="0" name=""/>
        <dsp:cNvSpPr/>
      </dsp:nvSpPr>
      <dsp:spPr>
        <a:xfrm>
          <a:off x="5695" y="0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655107" y="1143504"/>
          <a:ext cx="1832293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655107" y="1143504"/>
        <a:ext cx="1832293" cy="409357"/>
      </dsp:txXfrm>
    </dsp:sp>
    <dsp:sp modelId="{177B8D82-54F0-4AC1-AA0E-24BEE4C621DC}">
      <dsp:nvSpPr>
        <dsp:cNvPr id="0" name=""/>
        <dsp:cNvSpPr/>
      </dsp:nvSpPr>
      <dsp:spPr>
        <a:xfrm>
          <a:off x="318899" y="516800"/>
          <a:ext cx="576415" cy="1832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𝟑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baseline="-25000" dirty="0"/>
        </a:p>
      </dsp:txBody>
      <dsp:txXfrm>
        <a:off x="318899" y="516800"/>
        <a:ext cx="576415" cy="1832293"/>
      </dsp:txXfrm>
    </dsp:sp>
    <dsp:sp modelId="{0ADCF42E-FE8B-4ED0-B10C-4C67959850A9}">
      <dsp:nvSpPr>
        <dsp:cNvPr id="0" name=""/>
        <dsp:cNvSpPr/>
      </dsp:nvSpPr>
      <dsp:spPr>
        <a:xfrm>
          <a:off x="0" y="49114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41472" y="869018"/>
          <a:ext cx="1404000" cy="40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8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Hidden1</a:t>
          </a:r>
          <a:endParaRPr lang="ru-RU" sz="1400" kern="1200" dirty="0"/>
        </a:p>
      </dsp:txBody>
      <dsp:txXfrm>
        <a:off x="-441472" y="869018"/>
        <a:ext cx="1404000" cy="408555"/>
      </dsp:txXfrm>
    </dsp:sp>
    <dsp:sp modelId="{177B8D82-54F0-4AC1-AA0E-24BEE4C621DC}">
      <dsp:nvSpPr>
        <dsp:cNvPr id="0" name=""/>
        <dsp:cNvSpPr/>
      </dsp:nvSpPr>
      <dsp:spPr>
        <a:xfrm>
          <a:off x="303639" y="395999"/>
          <a:ext cx="575286" cy="140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18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0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dirty="0"/>
        </a:p>
      </dsp:txBody>
      <dsp:txXfrm>
        <a:off x="303639" y="395999"/>
        <a:ext cx="575286" cy="1404000"/>
      </dsp:txXfrm>
    </dsp:sp>
    <dsp:sp modelId="{0ADCF42E-FE8B-4ED0-B10C-4C67959850A9}">
      <dsp:nvSpPr>
        <dsp:cNvPr id="0" name=""/>
        <dsp:cNvSpPr/>
      </dsp:nvSpPr>
      <dsp:spPr>
        <a:xfrm>
          <a:off x="6438" y="0"/>
          <a:ext cx="623671" cy="619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59246" y="856805"/>
          <a:ext cx="1379366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459246" y="856805"/>
        <a:ext cx="1379366" cy="361367"/>
      </dsp:txXfrm>
    </dsp:sp>
    <dsp:sp modelId="{177B8D82-54F0-4AC1-AA0E-24BEE4C621DC}">
      <dsp:nvSpPr>
        <dsp:cNvPr id="0" name=""/>
        <dsp:cNvSpPr/>
      </dsp:nvSpPr>
      <dsp:spPr>
        <a:xfrm>
          <a:off x="268569" y="389051"/>
          <a:ext cx="508841" cy="13793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8569" y="389051"/>
        <a:ext cx="508841" cy="1379366"/>
      </dsp:txXfrm>
    </dsp:sp>
    <dsp:sp modelId="{0ADCF42E-FE8B-4ED0-B10C-4C67959850A9}">
      <dsp:nvSpPr>
        <dsp:cNvPr id="0" name=""/>
        <dsp:cNvSpPr/>
      </dsp:nvSpPr>
      <dsp:spPr>
        <a:xfrm>
          <a:off x="5695" y="0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07145" y="825604"/>
          <a:ext cx="1336369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407145" y="825604"/>
        <a:ext cx="1336369" cy="409357"/>
      </dsp:txXfrm>
    </dsp:sp>
    <dsp:sp modelId="{177B8D82-54F0-4AC1-AA0E-24BEE4C621DC}">
      <dsp:nvSpPr>
        <dsp:cNvPr id="0" name=""/>
        <dsp:cNvSpPr/>
      </dsp:nvSpPr>
      <dsp:spPr>
        <a:xfrm>
          <a:off x="318899" y="376924"/>
          <a:ext cx="576415" cy="1336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r>
            <a:rPr lang="en-US" sz="1400" b="1" kern="1200" dirty="0"/>
            <a:t>  </a:t>
          </a:r>
          <a:endParaRPr lang="ru-RU" sz="1400" b="1" kern="1200" dirty="0"/>
        </a:p>
      </dsp:txBody>
      <dsp:txXfrm>
        <a:off x="318899" y="376924"/>
        <a:ext cx="576415" cy="1336369"/>
      </dsp:txXfrm>
    </dsp:sp>
    <dsp:sp modelId="{0ADCF42E-FE8B-4ED0-B10C-4C67959850A9}">
      <dsp:nvSpPr>
        <dsp:cNvPr id="0" name=""/>
        <dsp:cNvSpPr/>
      </dsp:nvSpPr>
      <dsp:spPr>
        <a:xfrm>
          <a:off x="0" y="0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236199" y="570847"/>
          <a:ext cx="933271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236199" y="570847"/>
        <a:ext cx="933271" cy="361367"/>
      </dsp:txXfrm>
    </dsp:sp>
    <dsp:sp modelId="{177B8D82-54F0-4AC1-AA0E-24BEE4C621DC}">
      <dsp:nvSpPr>
        <dsp:cNvPr id="0" name=""/>
        <dsp:cNvSpPr/>
      </dsp:nvSpPr>
      <dsp:spPr>
        <a:xfrm>
          <a:off x="268569" y="284896"/>
          <a:ext cx="508841" cy="933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8569" y="284896"/>
        <a:ext cx="508841" cy="933271"/>
      </dsp:txXfrm>
    </dsp:sp>
    <dsp:sp modelId="{0ADCF42E-FE8B-4ED0-B10C-4C67959850A9}">
      <dsp:nvSpPr>
        <dsp:cNvPr id="0" name=""/>
        <dsp:cNvSpPr/>
      </dsp:nvSpPr>
      <dsp:spPr>
        <a:xfrm>
          <a:off x="5695" y="-21665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07145" y="825604"/>
          <a:ext cx="1336369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407145" y="825604"/>
        <a:ext cx="1336369" cy="409357"/>
      </dsp:txXfrm>
    </dsp:sp>
    <dsp:sp modelId="{177B8D82-54F0-4AC1-AA0E-24BEE4C621DC}">
      <dsp:nvSpPr>
        <dsp:cNvPr id="0" name=""/>
        <dsp:cNvSpPr/>
      </dsp:nvSpPr>
      <dsp:spPr>
        <a:xfrm>
          <a:off x="318899" y="376924"/>
          <a:ext cx="576415" cy="1336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r>
            <a:rPr lang="en-US" sz="1400" b="1" kern="1200" dirty="0"/>
            <a:t>  </a:t>
          </a:r>
          <a:endParaRPr lang="ru-RU" sz="1400" b="1" kern="1200" dirty="0"/>
        </a:p>
      </dsp:txBody>
      <dsp:txXfrm>
        <a:off x="318899" y="376924"/>
        <a:ext cx="576415" cy="1336369"/>
      </dsp:txXfrm>
    </dsp:sp>
    <dsp:sp modelId="{0ADCF42E-FE8B-4ED0-B10C-4C67959850A9}">
      <dsp:nvSpPr>
        <dsp:cNvPr id="0" name=""/>
        <dsp:cNvSpPr/>
      </dsp:nvSpPr>
      <dsp:spPr>
        <a:xfrm>
          <a:off x="0" y="0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4:24:52.97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28412 10528 250 0,'0'0'114'0,"0"0"-51"16,0 0 3-16,0 0 15 15,0 0-35-15,0 0-3 16,4-21-9-16,-4 18-17 15,2 0 6-15,-2 2-7 16,0 0-8-16,0 1 3 16,0 0 4-1,0 0 6-15,0 0 1 16,0 0 3-16,0 0-1 0,0 0 3 16,0 0-3-1,0 0-6-15,0 0-12 0,0 0 1 16,0 0-5-16,-3 1-1 15,-7 10-1-15,-2 3 7 16,0 4-7-16,-5 1 3 0,5 0-2 16,-1 1-1-16,1 0 7 15,-1 1-4-15,-1 4 8 16,2-1 6-16,-3 1-10 16,3 2 3-16,2-1-2 15,1 1-2-15,1 3 0 16,-2-1-1-1,3 4 1-15,-1-1-2 16,-1 1 3-16,1-2 3 16,3 0 1-16,0-2-3 15,4 1 10-15,1-1-10 16,0-3-1-16,0-1 4 16,0 0-6-16,0-5 0 15,1 2 1-15,7-5 1 0,4-2-1 16,-3 0 0-16,4-4-5 0,2-1-1 15,0-2-6-15,4-4 5 16,2-2 1-16,0-2-2 16,5 0 2-16,-1 0 1 15,0-5 0-15,0-1 0 16,2-5 1 0,-1 0-2-16,1-4 0 15,-2-2-2-15,0-6 2 16,1 0 6-16,-4-5-6 15,1 0 2-15,-3 2-2 16,1-1 2-16,-3 1-1 16,-2 2 0-16,0-1-2 15,-3-1-2-15,-3 1 1 0,-2-2-2 16,-2 0 4-16,0 0 1 16,-3 1 1-16,-3-2-2 15,0 2 0-15,0 1 0 16,0 1 1-16,0 1-1 0,0 2 0 15,-7-2 0 1,-3 1 0-16,0-1-3 0,0 0 3 16,-1 7 0-16,3-1 0 0,-1 4 0 15,1 2-4-15,-1-2 3 16,-2 3-6-16,1 1-3 16,-1-1 7-16,-1 2 0 15,1 4 0-15,-2 0-13 16,2 1 5-1,2 1 10-15,0 2-7 16,-4 0-7-16,0 0 8 16,0 0 1-16,-5 1 5 15,0 5-1-15,2 0-6 16,0 2 7-16,2 2-1 16,-1 0 1-16,2 3 0 15,-1-1 2-15,-1 5-1 0,2 1 1 16,-4-1-1-16,7-2 0 15,-2 2 0-15,6-2-2 16,3 0-5-16,3 0-75 16,0-3-117-16,0-7-387 0</inkml:trace>
  <inkml:trace contextRef="#ctx0" brushRef="#br0" timeOffset="1">28306 10903 142 0,'0'0'82'0,"0"0"-36"32,0 0 24-32,0 0 5 0,0 0-12 15,0 0-7-15,-22 16 5 16,20-15 8-16,1 1-3 15,-2-1-1-15,1-1-16 16,-1 0-12-16,0 0 11 16,2 0-3-16,-2 0-22 15,1 0-12-15,2 0 7 0,0 0 8 16,0 0-3-16,0 0-23 16,0-8-1-16,0-2-7 15,0-3-1-15,6 0 9 16,3 1 5-16,3-1-1 15,-1 2-4-15,-1-1 3 16,2 3 3 0,-3 1 4-16,2 1-1 15,-1 3-3-15,-3 1 0 16,2 2-3-16,2 1 1 0,-1 0-2 16,1 3 2-1,2 11 4-15,-1 3 4 0,-1 1 11 16,0-1-7-16,0 0-9 15,-2 0 10-15,3-4-11 0,-3-2-4 16,0-1 3-16,1-2-5 16,1-3 0-16,-2 1 1 15,1-1 0-15,-1-3 1 16,-2 0-2-16,-2-2 1 16,1 0-1-16,-5 0 1 15,4 0 2-15,1 0 7 0,3-9 17 16,4-6 0-16,-1-5-16 15,-1 1-8-15,-1-1 6 16,-3 3-3-16,-1 0-5 16,1 4 0-16,-2 2 0 15,0 2-1-15,-4 1 0 16,1 4-1 0,-2 2-15-16,1 1-44 15,1-2-64-15,-2-1-272 16</inkml:trace>
  <inkml:trace contextRef="#ctx0" brushRef="#br0" timeOffset="2">29062 10126 126 0,'0'0'406'15,"0"0"-370"-15,0 0 42 16,0 0 31-16,0 0-26 16,0 0-31-16,0-4-5 15,0 4 0-15,0 0-4 16,0 0-12-16,0 0-10 15,0 0-1-15,0 0-3 0,0 0-1 16,0 0 5-16,-4 0 0 16,-5 0-18-16,-1 3-3 15,-2 5 1-15,-3 5-1 0,0 3 0 16,-3 5-1 0,0 4 1-16,3 4 0 0,1 1 3 31,1 0-3-31,6-1 3 15,1-2 1-15,4 1-1 0,2 1 0 16,0-2-1-16,6 3 1 16,8 0 3-16,4-2-6 15,3-1-16-15,4-7-40 16,2-13-168-16</inkml:trace>
  <inkml:trace contextRef="#ctx0" brushRef="#br0" timeOffset="3">29434 10065 433 0,'0'0'46'0,"0"0"4"15,0 0 10 1,0 0 23-16,0 0-5 16,0 0-18-16,-40-4-8 15,40 3 10-15,0-1 6 16,0 2-26-16,0 0-26 15,0 0-14-15,10 3 3 16,5 15 3-16,8 9 36 16,-1 9-5-16,-2 1-5 0,-4 3-6 15,-7-3-2-15,-5-3-5 0,-4 1-5 16,0 1-7-16,-12 3-6 16,-15 3-3-16,-7 2-34 15,-8-11-92-15,1-9-326 16</inkml:trace>
  <inkml:trace contextRef="#ctx0" brushRef="#br1" timeOffset="4">29191 10125 98 0,'0'0'62'16,"0"0"-46"-16,0 0 25 15,0 0-1-15,0 0 8 16,0 0 0-16,0 0 0 15,0 0-2-15,0 0-10 16,0 0 0-16,0 0-7 16,0 0-4-16,0 0-3 0,0 0-7 15,0 0-5-15,0 0-3 16,0 0-4-16,0 0-1 0,0 0 5 16,0 0 9-1,0 0 1-15,0 0-7 0,0 0-2 16,0 0 3-16,0 0 3 15,0 0 3 1,0 0-1-16,0 0-4 16,0 0 1-16,0 0-2 15,0 0-3-15,0 0-3 16,0 0-1-16,0 0 1 16,0 0 6-16,0 0-2 15,0 0 0-15,0 0-9 16,0 0-2-16,0 0-3 0,0 0-5 15,0 1 10-15,0 10 4 16,0 1 4-16,-3 1-1 16,-2 4-7-16,0 0 2 15,0 0-1-15,1 1 2 16,-1-5-2-16,2 3 0 16,0-2-1-1,-2-3 0-15,2 2 0 16,-2 0 1-16,2 0 0 15,0-2-1-15,-2 1 4 0,2 1 1 16,0 0 3-16,0-2-1 16,2-1-5-16,-1-3 2 15,1 2-3-15,-2-2-1 16,2 1 0-16,-1-3 1 0,1 2-1 16,-1-1 1-16,0 0 0 15,2 0-1-15,0-4 0 16,0 3 0-16,0-2 0 15,-1-1 1-15,1 0-1 16,0-1 2-16,0-1 0 16,0 2 0-16,0-2-1 0,0 0 1 15,0 0 0-15,0 0 3 16,0 0-1-16,0 0 5 16,0 0 0-16,0 0-2 15,0 0 1-15,0 0-1 0,0 0-1 16,0 0-3-16,0 0-3 31,0 0 0-31,0 0 0 0,0 0 1 16,0 0-1-16,0 0 0 15,0 0 2-15,0 0 1 16,0 0-2-16,0-3-1 16,0-3-4-16,0 0 2 15,0-1-1-15,0 0-1 16,0-3 1-16,3 2 2 0,3-5-4 15,3 2 2-15,-2-4-6 16,2 0-8-16,3 1 2 16,-3 0 1-16,2 1-14 15,-1 0 9-15,-3-2 13 16,1 5 1-16,-2 0 3 16,0 3 2-1,-2 2 2-15,-1-1-2 16,2-1 0-16,-1 1 0 15,2 1 0-15,-3 1-1 0,0 2 1 16,-3 1-2 0,0 1-2-16,0 0-6 0,0 0-15 15,0 0-14-15,0 0 27 16,0 3 4-16,0-2 1 0,0 2 5 16,0-3 1-16,0 3-2 15,0-1 3-15,-3 3 0 16,-4 0 2-16,-2-1 9 15,1 4 2-15,-2-3-9 16,2-1-3-16,2 2 0 16,0 0-1-1,-1 0 1-15,1 1 0 16,0-2-1-16,0 1 1 16,3-3-1-16,1-3 1 15,2 1-1-15,0 1 2 16,0-1-2-16,0 0 0 15,0 1 0-15,0-1 1 16,0 1 2-16,0 0-3 0,0 1-3 16,0 0 3-16,0 1 0 15,0 0 1-15,0 0 2 0,0 1-2 16,0-3 2-16,0 1-2 16,0 2 8-16,5-3 7 15,0 3-6-15,-2 0 3 16,1-2-4-16,-1 3-3 0,0 0 1 15,3 1 4-15,-2 0 0 16,-1-2-5-16,2 1-1 16,-2 1-3-16,-2-3-1 15,2 0-1-15,-3-1 0 16,2 0 0-16,-1 0 0 16,-1-2 1-1,2 2 0-15,-2-3 0 16,0 1 0-16,0-1 1 15,0 0 1-15,0 2 1 16,0-2 1-16,0 0 0 16,0 0 2-16,0 0-5 15,0 0 2-15,0 0-1 0,0 0-1 16,0 0-1-16,0 0 0 0,2 0 1 16,-2 0 0-16,0 0-1 15,0 0 3-15,0 0-4 16,0 0-1-16,0 0-51 15,0 1-43-15,0-1-79 16,0 0-267-16</inkml:trace>
  <inkml:trace contextRef="#ctx0" brushRef="#br1" timeOffset="5">29315 9924 110 0,'0'0'78'15,"0"0"-15"-15,0 0 24 16,0 0 1-1,0 0-23-15,0 0-17 16,0 0-15-16,-2 1-9 0,2-1 0 16,0 0 4-1,0 0 1-15,0 0-7 0,5-2-9 16,-1-4-2-16,4 0 3 16,0 1-10-16,2 0 7 15,-1-1-6-15,-2 3-4 0,3 0 1 16,-1-1-1-16,-1 1 0 15,2 0-1-15,-4 0-1 16,-1 3-3-16,-1 0-42 16,-2 0-80-16,1-1-163 15</inkml:trace>
  <inkml:trace contextRef="#ctx0" brushRef="#br1" timeOffset="6">30912 9561 455 0,'0'0'161'16,"0"0"-139"-16,0 0 59 0,0 0-15 15,0 0-41-15,0 0-15 16,0 37-1-16,0-37-3 15,0 0-3-15,0 0 6 16,0 0-1-16,0 0-2 16,2-1 5-16,1-6-11 15,-1-2 0 1,-1 0 0-16,-1 5-4 16,0 0 4-16,0 3 3 15,0 1-3-15,-9 0-12 16,-4 0 12-16,-1 0 3 15,0 8 6-15,0 6 12 16,-1 5 11-16,3 3 6 16,0 2-19-16,2 2 10 0,2-2-14 15,4-3-6-15,4-3 9 16,0-5-8-16,0-2-1 0,12-5 2 16,7-3 7-16,3-3 3 15,1 0-19-15,4-6-2 16,0-7-23-16,-2-1-27 15,-3 1-64-15,-7-1-70 0,-3 2-185 16</inkml:trace>
  <inkml:trace contextRef="#ctx0" brushRef="#br1" timeOffset="7">31089 9556 613 0,'0'0'46'16,"0"0"59"-16,0 0 19 16,-63 90-21-16,50-67-30 0,2-3-42 15,4-5-13-15,-1-4-12 16,5-5-3-16,2-3-2 15,1-2-1-15,0-1-5 16,0 0-22-16,0 0-25 16,10-15-24-16,7-6-124 15,-1-4 4 1,0 1 62-16,0 2-62 16,-5 2-16-16</inkml:trace>
  <inkml:trace contextRef="#ctx0" brushRef="#br1" timeOffset="8">31089 9556 126 0,'7'-3'138'0,"-6"0"30"15,-1 3-19-15,0 0-64 16,0 0-21-16,0 0-10 16,0 14-3-16,0 5 60 0,0 3-35 15,0-1-17-15,4-1-31 16,2 0-18-16,0-5-3 0,1 1-6 16,2-6-1-1,0-4-14-15,0-2-65 0,3-4-92 16,-5 0-194-16</inkml:trace>
  <inkml:trace contextRef="#ctx0" brushRef="#br1" timeOffset="9">31251 9557 442 0,'0'0'194'0,"0"0"-180"15,0 0 74-15,0 0 24 16,0 0-63-16,-27 78-22 16,27-60-1-16,0-2-21 0,0-2-2 0,5-4-3 15,3-3 0 1,3-7 0-16,3 0-2 0,3 0 2 15,2-10 0-15,-2-4-7 16,0-5-15-16,-4 1 9 16,-5-2 13-16,-4 1 0 15,-4-1 2 1,0 0 5-16,0 3 18 16,-10 3-1-16,-8 3-18 15,-2 5-4-15,1 6-1 16,0 0-1-16,2 0-12 15,4 4-16-15,4 8-17 16,4-1-19-16,5 1-68 16,0-3-62-16,3-5-159 0</inkml:trace>
  <inkml:trace contextRef="#ctx0" brushRef="#br1" timeOffset="10">31636 9429 379 0,'0'0'116'16,"0"0"-110"-16,0 0 13 15,0 0 89-15,0 0-2 0,-28 75-27 16,22-47-11 0,0-2-7-16,1 0-12 0,2-6-19 31,2-2-11-31,1-5-11 0,0-5-5 16,0-4-3-16,0-1-18 15,0-3-63-15,1 0-107 16,7 0-221-16</inkml:trace>
  <inkml:trace contextRef="#ctx0" brushRef="#br1" timeOffset="11">31626 9474 350 0,'0'0'171'15,"0"0"-122"-15,0 0 74 16,0 0 26-16,0 0-53 0,0 0-50 16,-29-7-2-16,12 15 21 15,-6 5-26-15,-1 3-18 16,3-1-11-16,3 1-7 0,4-1 1 15,0-1-4-15,5 0-2 16,3-5-1-16,6 1-16 16,0-2-15-16,0-1-9 15,0-1 5-15,12 1-9 16,2-3 11-16,-2 2 4 16,1-1-1-1,-6 1 7-15,-2-1 13 16,-2 4 8-16,-3-3 5 15,0 0 17-15,0 3 27 16,0-1-3-16,-3-3 21 16,-2 2-26-16,-2 0-1 15,-2 2-6-15,-3 2 1 0,0-3-12 16,3 1-6-16,0-1-12 16,5-1-10-16,1-2-69 0,3-4-144 15,0-1-554 1</inkml:trace>
  <inkml:trace contextRef="#ctx0" brushRef="#br1" timeOffset="12">31944 9351 574 0,'0'0'97'15,"0"0"-38"-15,0 0 19 0,0 0-39 16,0 0-29-16,0 0-8 16,-6 52 52-16,-4-11 6 15,0 0-17-15,1 0-12 16,0-3-12-16,2-2 8 16,-2-7-17-1,3-3-1-15,3-7 0 16,0-3 0-16,3-7-3 15,0-5-4-15,0-4 0 16,0 0 2-16,0 0 9 16,3 0-3-16,11-9 4 15,3-5-2-15,2-5-9 16,-3 1-3-16,-3 3 1 0,-3-1-1 16,1 2 1-16,-5 3 0 15,1 2 0-15,-4 1 1 16,0 1-2-16,0 1 0 15,0-1-2-15,0 1 0 0,0 2-12 16,0-1-18 0,6-1-29-1,0-1-58-15,2-2-61 16,-1 1-101-16</inkml:trace>
  <inkml:trace contextRef="#ctx0" brushRef="#br1" timeOffset="13">32097 9349 258 0,'0'0'339'15,"0"0"-326"-15,0 0-13 16,0 0 19-16,0 0 71 0,0 0 13 15,-12 71-32-15,6-38 17 16,-2-1-34-16,1-1-4 16,3-4-26-16,-1-3-14 15,2-4-6-15,0-5 0 0,0-2-2 16,-1-4-2-16,4-2 0 16,-1-5-27-1,-1 2-54-15,2-4-134 16,0 0-259-16</inkml:trace>
  <inkml:trace contextRef="#ctx0" brushRef="#br1" timeOffset="14">32212 9350 306 0,'0'0'252'16,"0"0"-154"-16,-24 88-12 0,14-55 29 16,1 1-62-16,-2-3-16 15,5-6-6-15,2-3-1 16,-1-5-23-16,1-6-3 16,1-3 2-16,2-3-6 15,1-4-3-15,0-1-34 16,0 0-26-1,0 0 3-15,0 0 17 16,0 0 19-16,0 0 20 16,0-13-26-16,0 1-2 15,0-4 26-15,0 2 6 16,4-1 7-16,2 2-3 0,1 2 11 16,3-1-4-1,-3 4-2-15,-1 2 23 0,-3 3-7 16,1 3-14-16,-1 0-6 15,3 0-4-15,4 0 0 0,0 0 5 16,0 0-5-16,2 0-1 16,0 0 1-16,0 0-1 15,4 0-4-15,-1-7-9 16,3-4-45-16,-3-2-77 0,1-2-51 16,-2-1-48-16</inkml:trace>
  <inkml:trace contextRef="#ctx0" brushRef="#br1" timeOffset="15">32375 9340 401 0,'0'0'60'0,"0"0"25"16,0 0-15-16,0 0-33 16,0 0 19-16,0 0 30 0,-33 48 0 15,25-17-41 1,1-3 10-16,0-1-18 0,1-2-25 15,3-5-2-15,0 1-7 16,1-4-3-16,-1 0-8 0,-1-1-41 16,-1-5-59-16,3-4-145 15</inkml:trace>
  <inkml:trace contextRef="#ctx0" brushRef="#br1" timeOffset="16">32590 9324 502 0,'0'0'79'0,"0"0"-67"0,0 0 36 16,0 0-12-16,0 0-20 16,0 0 0-16,11 40 5 15,-8-37-2-15,-1-2-3 16,-1-1-2-16,2 0 4 0,0 0 2 16,3-4 2-16,-1-7-14 15,0 2-5-15,-3 2 0 16,-2 1 12-16,0 3 0 15,0-1 13-15,-5 0-28 16,-6 1 4-16,-3 3-4 16,-3 0 0-1,-3 0 0-15,4 4 3 16,-2 11-1-16,1 2 4 16,0 5 14-16,1 2 9 15,3 5 10-15,6-4-9 16,4 0-9-16,3-1-1 15,0-1-3-15,13-4 0 16,7 0 1-16,2-4-7 0,-2-5-5 16,3-3-4-16,-2-1-2 15,0-3-3-15,5-3-8 0,2 0-15 16,3 0-82-16,1-7-197 16</inkml:trace>
  <inkml:trace contextRef="#ctx0" brushRef="#br2" timeOffset="17">28906 11173 201 0,'0'0'62'0,"0"0"-8"16,0 0 20-16,0 0-13 15,0 0-27-15,0 0-19 0,0 0-5 16,0 0-5-16,0 0 1 16,0 0 1-16,0 0 3 15,0 0-3-15,0 0-4 16,0 0 1-16,0 0-4 15,0 0-1-15,0 0 0 16,0 0 1 0,0 0 0-16,0 0 2 15,0 0 1-15,0 0 9 16,0 0 1-16,0 0-5 16,0 0-5-16,0-3 15 15,0 0-18-15,0 0 1 16,0 3 3-16,0 0-2 15,0 0 3-15,0 0 3 0,0 0 3 16,0 0 5-16,0-2-2 16,1 0 1-16,1 0-1 0,-1 1-6 15,-1 1-5-15,0 0-3 16,0 0 4-16,0 0 8 16,0 0-2-16,0 0 0 15,0 0-3-15,0 0-6 0,0 0 1 16,0 1 4-16,0 7 10 15,-1 0 1-15,-4 1-3 16,0 1 1-16,0 0-4 16,1 1-2-16,-2 1-6 15,-1 3-1-15,0-1-1 16,1 0 0 0,-1 0-1-16,1-1 1 15,1-2-1-15,0-1 0 16,0 1 1-16,2-1 0 15,0 0 5-15,1-2-1 16,-1 2-3-16,2 0-1 16,-2-1 0-16,1 0 0 15,1-2 0-15,-1 1 0 0,2-3 0 0,-1-1 5 16,1-1-2 0,0-1 1-16,0-1-4 0,0 1-1 15,0 0 0-15,0 1 1 16,0-1-1-16,0 0 1 15,0 1 0-15,0-1-1 16,0 1 0 0,3-2 0-16,0 2 1 15,1-2 1-15,-1-1 1 16,2 0 0-16,1 0 0 16,3 0 1-16,0 0 2 15,1 0 5-15,2-4-1 16,-1 0-9-16,-4-2 9 15,0 2-10-15,-1-2 0 0,0 3 1 16,-1-1 0-16,-2 1 0 16,-2 0 0-16,1 2-1 15,-2 1-3-15,0-1-13 16,0 1-19-16,0 0-14 16,0-4-76-16,0 0-325 0</inkml:trace>
  <inkml:trace contextRef="#ctx0" brushRef="#br2" timeOffset="18">28968 11039 113 0,'0'0'219'16,"0"0"-164"-16,0 0-13 16,0 0 27-16,0 0 15 0,0 0-2 15,0 0-8-15,0 0-17 16,0 0-18-16,0 0-10 15,0 0-2-15,0-2-17 16,0 0-3-16,0 0 8 16,0 2-1-16,0-2-4 15,0 2 5-15,0 0-4 0,0 0-5 16,0 0-4-16,0 0 1 16,0-1 5-16,0 0 13 15,0-2 1-15,0 2-10 16,0-3-10-16,0 2 14 15,0 1-5-15,0 0 0 0,0-1 3 32,0 2-3-32,0-1-7 0,0 1 2 15,0 0 0-15,0 0-6 16,0 0 0-16,-1 0-44 16,-5 0-90-16,-1 7-253 15</inkml:trace>
  <inkml:trace contextRef="#ctx0" brushRef="#br2" timeOffset="19">28743 11646 62 0,'0'0'130'16,"0"0"-53"-16,0 0 4 0,0 0-30 16,0 0 8-16,0 0-13 15,0 0-18-15,0 0-1 16,0 0 12-16,0 0 10 15,11-32-4-15,-11 30-20 0,0 2-18 16,1-2-6-16,-1 1-1 16,0 0-2-16,0 1-8 15,0 0-6-15,0 0 5 16,2 0-6-16,-2 0 4 16,0-3 8-16,0 0 3 15,0 1 2 1,0 0 5-16,0 0-2 15,1 2 2-15,-1 0 1 16,0 0 6-16,0 0 6 16,0 0-6-16,0 0 1 15,0 0 4-15,0 0 9 0,0 0-9 16,0 0 2-16,0 4 8 16,0 14 15-16,-4 3 10 0,-7 2-13 15,2 0-14-15,-3-2-9 16,1-2-8-16,0-2-3 15,3-2-4 1,0-1-1-16,3 0-24 0,4-5-111 16,1-9-380-16</inkml:trace>
  <inkml:trace contextRef="#ctx0" brushRef="#br2" timeOffset="20">28352 12347 147 0,'0'0'154'15,"0"0"-108"-15,0 0 17 0,0 0 40 16,0 0-1-16,0 0-23 16,0 0-10-16,0 0-15 15,5-10-14-15,-5 10-8 16,0 0-19-1,0 0-13-15,0 3-5 16,0 14 5-16,-5 8 3 16,-5 5 16-16,1 1-7 15,-3 0 9-15,-1-3 0 16,1-2 12-16,0-4-12 16,0-2-18-16,1-3 7 15,0-4-10-15,3-5-10 0,2-2-37 16,3-3-28-16,1-1-4 15,2-2-20-15,0 0 25 16,0 0 31-16,0 0-55 16,0-7 49-16,0-1 49 15,0-2 17-15,0 0 27 16,0-1 17 0,5 2-13-16,0 1 19 0,1 0 1 15,-2 3-27 1,2 1-11-16,0 0-18 0,0 1-11 15,3 0-1-15,1 2-3 16,1 0-1-16,-1 1-5 16,3 0 3-16,0 0-3 15,-3 0-18-15,2 0-20 0,-2-4-26 16,-2 0-19-16,-1 0-17 16,-1-3-55-16</inkml:trace>
  <inkml:trace contextRef="#ctx0" brushRef="#br2" timeOffset="21">28454 12382 129 0,'0'0'359'0,"0"0"-277"15,0 0-23-15,0 0 53 0,0 0 24 16,0 0-36-1,-46 85-24-15,34-58-26 16,-2-2-23-16,4-1-14 16,2-3-12-16,2-2-1 15,5-4-8-15,1-1-37 16,0-5-130-16,0-9-209 16</inkml:trace>
  <inkml:trace contextRef="#ctx0" brushRef="#br2" timeOffset="22">28418 12550 324 0,'0'0'306'0,"0"0"-273"0,0 0-14 15,0 0 13-15,0 0-8 0,0 0-10 16,78-21-8-16,-59 14-4 16,-1 1-1-16,0-1-1 15,-3 2 0-15,-5-1-4 16,-2 0 0-16,-4 2 3 15,-1-2 1-15,0-2 0 16,-3-1-2 0,0-1 0-16,0 2-1 15,0 1-8-15,0-1 4 16,0 2 6-16,0 2 1 16,-3-1 0-16,-1 3-1 15,-2-1-3-15,0 3-9 16,0 0 12-16,-3 0 1 0,4 0 1 15,-2 0-1-15,1 0 1 16,-3 7 1-16,2 2 3 16,-1 0 6-16,-1 5 1 15,0 0 7-15,0 3 1 0,2-2 0 16,1 2-1-16,-3-1-3 16,4 1-1-16,2-2 1 15,2-1-11-15,1-2 5 0,0-2 0 16,0-1-1-16,0-4 1 15,4 0-5-15,8-1 3 16,0-3-4-16,4-1-4 16,1 0-4-16,2-1-12 15,1-9-41-15,-1-1-26 16,2-4-19 0,-1 0-56-16,2-4-296 15</inkml:trace>
  <inkml:trace contextRef="#ctx0" brushRef="#br2" timeOffset="23">28740 12422 599 0,'0'0'128'15,"0"0"-51"-15,0 0 29 16,0 0-12-16,0 0-37 15,0 0-9-15,-34 25-19 16,28-11-16 0,0 2-10-16,3-1-3 15,3 0 0-15,0-3-1 16,0-1-13-16,0-1-22 16,0-4 6-16,0-2-28 15,6-1-11-15,0-3-3 16,2 0-9-16,5 0 40 15,-1-10-26-15,-1-4-21 0,2-1 44 16,-3 1 31-16,2-1 0 16,-1 2 0-16,-2 2-40 15,-2 1 12-15,0 5 30 0,-5-1 11 16,-1 5 5-16,-1 1 27 16,0 0 42-16,0 0-8 15,0 0-20-15,0 0-8 0,0 9 28 16,-4 4 20-16,-2 1-33 15,2-1-8-15,1 0 5 16,1-2-17-16,1 0-21 16,-1-1-7-16,2-2-5 15,0-2-4-15,0-2-35 16,0-2-44 0,0-2-30-16,0 0-81 15,0 0-205-15</inkml:trace>
  <inkml:trace contextRef="#ctx0" brushRef="#br2" timeOffset="24">28783 12325 130 0,'0'0'390'0,"0"0"-386"16,0 0 4-16,0 0-1 15,0 0 12-15,0 0-17 0,10-13-2 16,-4 11-2-16,1 2-40 16,0 0-174-16</inkml:trace>
  <inkml:trace contextRef="#ctx0" brushRef="#br2" timeOffset="25">28967 12306 285 0,'0'0'165'16,"0"0"-132"-16,0 0 30 16,0 0-5-16,0 0 27 15,0 0-5-15,-25 76-25 16,16-35-14-16,0 3 15 0,0 3 0 15,1-1-6 1,1-2-31-16,3-1-3 16,1-3-9-16,1-8-7 15,2-5-4-15,0-11-23 16,0-7-42-16,0-8-34 16,0-1-94-16,3-11-63 15</inkml:trace>
  <inkml:trace contextRef="#ctx0" brushRef="#br2" timeOffset="26">28925 12412 563 0,'0'0'108'16,"0"0"-94"-16,0 0-2 16,0 0-5-16,0 0 0 0,0 0-4 15,32-48 1-15,-16 44-4 16,-2 1-3-16,-1 3-4 15,-3 0 2-15,1 12 2 16,-2 7 3-16,-2 1 4 16,-1-2 2-16,-4-1-4 15,-2-1 5-15,0-3 26 0,0-3 10 16,-11 0 7-16,0-2-7 16,-2-3-1-16,3-2-27 15,-2-2-12-15,3 1-3 16,1-2-19-16,4 0-29 15,4 0-46-15,0 0-133 16,0 0-265 0</inkml:trace>
  <inkml:trace contextRef="#ctx0" brushRef="#br2" timeOffset="27">29127 12394 554 0,'0'0'66'16,"0"0"-59"-16,0 0-2 15,0 0 42-15,0 0 7 16,0 0-12-16,-24 57-1 16,24-40-28-16,0-1-8 15,0-3-2-15,1-2-3 0,9-4-3 16,3-1-11 0,0-6 2-16,3 0 9 0,1 0 0 0,-1 0-7 15,-1-10-2 1,0-4-7-16,-4-3-5 0,-2-2 8 15,-1-1 16-15,-6 1 8 16,-2 0 2-16,0 4 35 16,0 0-21-16,-12 7 8 15,2 3-7 1,-2 2-19-16,-2 3-6 16,2 0 0-16,-1 0-5 15,4 0-25-15,0 7 0 16,3 0-39-16,2 4-17 15,2-4-40-15,2 0-105 16</inkml:trace>
  <inkml:trace contextRef="#ctx0" brushRef="#br2" timeOffset="28">29349 12299 199 0,'0'0'268'0,"0"0"-215"16,0 0 80-16,-6 79-15 16,4-55-56-16,2 0-20 0,0-3-8 15,0-4-7-15,0-3-1 16,0-4-19-16,0-4-3 0,0-3-4 15,0-3-7-15,0 0-7 16,0 0 9-16,0 0-4 16,0 0-11-16,0 0-26 15,0 0 19 1,0 0-1-16,0 0 6 16,0-3 3-16,0 0 6 15,3-3 13-15,-1-1 1 16,3 0 8-16,-1 0 2 15,1-2-3-15,2 4-6 16,-1-2 0-16,0 3-2 16,3 0-1-16,3-1 0 0,-3 1-9 15,3 0-18-15,1-2-14 16,-2 1 14-16,2-1 7 16,-4 1 9-16,-2-1-20 15,-2 3-24-15,-2 0-46 16,0 0-50-16,-3 0 41 0,2 0 62 15,-2 1 49-15,0-3 34 0,0 1 7 16,0-3 77-16,0 1-40 16,0 1-17-16,0-1 19 15,-2 5-11-15,1 1 6 16,-1 0-19-16,-1 0-39 16,0 0-9-16,-3 16 12 15,-2 4 31 1,0 4-3-16,2 1-30 15,3-5-16-15,3 0-2 16,0-4-9-16,0-6-29 16,0 0-42-16,6-9-56 15,4-1-140-15</inkml:trace>
  <inkml:trace contextRef="#ctx0" brushRef="#br2" timeOffset="29">29637 12355 237 0,'0'0'102'0,"0"0"-90"0,0 0 44 15,0 0 3-15,0 0 3 16,0 0-29-16,24-5-22 16,-21-1-1-16,0 1 2 15,-3-1 15-15,2 0-18 16,-2-1-2-16,0 2 5 16,0-3 36-16,0 3-26 0,-5 0 6 15,-4 1-7-15,3 3-2 16,-6 1-19-16,2 0-6 15,-3 4 6-15,-3 10 8 16,0 3 20-16,1 3-5 16,3 1 11-16,2 0-5 15,5 2-4 1,4-5-16-16,1-1-9 16,0-5-5-16,1-6-6 0,12-3-19 15,2-3 1 1,5 0-4-16,1-6-7 0,1-10-77 15,-3-4 6-15,-2-3 16 16,-2 5-15-16,-6 4 110 16,-5 4 1-16,-2 8 103 0,-2 2 59 15,0 0-43-15,0 0-71 16,0 10-22-16,-3 10 41 16,-3 3-36-16,1 0-19 15,4 2-13-15,1-1-1 16,-2-1-56-16,2-3-158 15</inkml:trace>
  <inkml:trace contextRef="#ctx0" brushRef="#br2" timeOffset="30">28308 12832 174 0,'0'0'115'16,"0"0"-45"-16,0 0 11 15,0 0-8-15,0 0-28 0,0 0-17 16,-2-10 9 0,2 10-1-16,0 0-8 0,0 0 3 15,-1 0 14-15,-1 0 3 0,1 0-20 16,-2 0-17-16,-3 12-10 16,-3 8 23-16,-2 4-11 15,-2 5 5-15,0 4-4 16,-1 2 14-16,1 0 1 15,1 2-13 1,0-4 0-16,1-3-10 16,5-5-1-16,2-2-1 15,2-7 0-15,2-3-1 16,-1-6-1-16,1-3-2 16,0-1 2-16,0-2-2 15,0 0 0-15,-2 1 2 16,2-2-1-16,0 0-1 0,0 0 5 15,0 0 3-15,-1 0-2 16,1 0 12-16,0 0 12 16,0-8-3-16,0-7-27 15,6-5-1-15,11-3-5 0,6-6 1 16,4-1-10-16,1 0-9 16,1 0 1-1,-4 5-5-15,-2 3-1 16,-4 7-2-16,-4 5 9 15,-6 5 11-15,-6 2-1 16,-3 3-3-16,0 0 5 16,0 0 9-16,0 0-4 15,0 0 2-15,-6 0-5 16,-6 0 8-16,-2 8 3 0,-2 1-3 16,-2 1 0-16,-1 2 0 15,1 1-2-15,0 1 1 16,4 0 1-16,1 1 1 15,2 0 3-15,1-1-4 16,3-1 0-16,1-1-2 16,4-1 2-1,2-3-3-15,0-1 3 16,0-2 0-16,0 1 1 16,11-2-2-16,0 1 2 0,2 1 3 15,1 0-3 1,-3 2-1-16,-1-1 0 0,1 0 1 15,-5 1 1-15,0-3 8 16,0 1 3-16,-2-2-3 0,-1 1 2 16,1-2-8-16,-2 0-4 15,1-3-28-15,3 0-117 16,-1 0-415-16</inkml:trace>
  <inkml:trace contextRef="#ctx0" brushRef="#br2" timeOffset="31">28502 12829 304 0,'0'0'36'15,"0"0"-33"-15,0 0-3 16,0 0 16-16,0 0 10 16,0 0 4-16,16-33-11 15,-10 31-5-15,0 2-1 16,0 0 0-16,0 0-5 16,-2 0 13-1,1 0-2-15,-2 0-3 16,-2 0-2-16,1 6-8 15,-2 1-4-15,0 1 0 0,0 2 29 16,-6 2-13-16,-5-1 2 16,0 0 15-16,2-1-19 15,1 0 1-15,3-3 9 16,0 2-12-16,3-4 5 0,2 1-1 16,0-1 0-16,0 0-9 15,0-1 8-15,0 0-3 16,4-1 0-16,2 0-1 15,-1-1 1-15,1-1 0 16,0 0-10-16,0-1-4 16,3 0-1-1,0 0-25-15,3 0-35 16,1-4-98-16,-1-8-119 16</inkml:trace>
  <inkml:trace contextRef="#ctx0" brushRef="#br2" timeOffset="32">28664 12829 336 0,'0'0'324'16,"0"0"-283"-16,0 0 7 15,0 0 0-15,0 0-36 16,0 0 10-1,-8 26-2-15,8-15-14 16,0 1-6-16,0-3 0 16,0-1-1-16,5-5-9 15,1 0-2-15,-1-3 8 16,-1 0 4-16,1 0 0 16,1-5 8-16,1-8-2 15,-1-4-4-15,0 2-1 0,-1-2 0 16,-4 2 1-16,-1 4 1 15,0 4-3-15,0 3 7 16,0 4-7-16,-7 0-21 16,-4 0 3-16,-1 11-14 15,5 2-24-15,1 1-77 0,3-1-65 16,3-3-132-16</inkml:trace>
  <inkml:trace contextRef="#ctx0" brushRef="#br2" timeOffset="33">28982 12920 629 0,'0'0'70'16,"0"0"-69"-16,0 0 29 16,0 0 8-16,0 0-27 15,0 0 22-15,0 21-16 16,0-12-10-16,0-2-6 0,0-3-1 16,0-3 0-16,0-1-1 0,0 0 1 15,0 0 7 1,0 0-3-16,0 0-4 15,0-8-4-15,2-1-21 0,-2 1 20 16,0 3-4-16,0 0 9 16,-2 1-2-16,-7 2-3 15,-3 1 0-15,-1 1-1 0,1 0 6 16,-2 0 6-16,1 8 10 16,-3 5 2-16,0 5 3 15,0 5 10-15,3 2-8 16,1 1 1-16,6-1 2 15,3-4-9-15,3-2-7 16,0-5-4 0,0-1-1-16,4-4-5 15,8-3 0-15,0-1-4 16,6-5 4-16,-1 0-2 16,3 0 2-16,0 0-10 15,1-10-24-15,-1 4-12 16,-1-3-58-16,0-1-70 0,0-2-193 15</inkml:trace>
  <inkml:trace contextRef="#ctx0" brushRef="#br2" timeOffset="34">29197 12916 526 0,'0'0'106'16,"0"0"30"-16,0 0-8 16,-64 79 0-16,49-55-47 0,4-2-33 15,1 1-7-15,2-2-29 16,0-4-9-16,3-4-3 15,2-5-5-15,3-5-19 0,-1-1-20 16,1-2-36-16,0 0-51 16,0 0-19-16,4-8-28 15,9-10-120-15</inkml:trace>
  <inkml:trace contextRef="#ctx0" brushRef="#br2" timeOffset="35">29158 12950 339 0,'0'0'137'15,"0"0"-95"-15,0 0 53 16,0 0-11 0,0 0-24-16,0 0-21 15,0-6-14-15,1 17 14 16,3 5 52-16,0 3-21 16,1 3-19-16,-1-1-21 15,2-1-13-15,-2-4-13 16,1 1-1-16,-1-3-3 0,-1-5-3 15,0-2-20-15,0-1-47 16,1-3-63-16,1-3-118 0,1 0-238 16</inkml:trace>
  <inkml:trace contextRef="#ctx0" brushRef="#br2" timeOffset="36">29316 12923 585 0,'0'0'119'0,"0"0"-104"16,0 0 52-16,0 0 29 16,0 0-37-16,-42 83-33 0,38-57-3 15,4-5-10-15,0-2-12 16,0-5-1-16,6-4-3 15,3-4-7-15,1-3-6 16,4-3 1-16,-1 0-4 16,5-9 17-16,-3-9-12 0,0-5-3 31,-6-2 5-31,-3 1 12 16,-5 0 1-16,-1 0 7 0,0 4 15 15,-7 3 1-15,-4 6-9 16,-2 4 22-16,-1 7-26 15,0 0-11-15,-1 0-20 16,0 13-5-16,3 1-23 16,4 3 8-16,5 0-38 0,3-2-78 15,0-5-7-15,8-6-172 16</inkml:trace>
  <inkml:trace contextRef="#ctx0" brushRef="#br2" timeOffset="37">29647 12798 228 0,'0'0'318'0,"0"0"-285"16,0 0 46-16,0 0 57 15,0 0-30-15,-56 97-33 16,47-71-26-16,1 0-16 16,4-4-21-16,2-2-9 15,2-5-1 1,0-2-2-16,0-3-23 16,0-3-52-16,0-4-64 0,0-3-155 15</inkml:trace>
  <inkml:trace contextRef="#ctx0" brushRef="#br2" timeOffset="38">29625 12854 69 0,'0'0'286'0,"0"0"-196"16,0 0 42-16,0 0 17 15,0 0-78-15,0 0-7 16,-54-7 8-16,35 7 3 0,0 7-29 16,-1 1-35-1,4 3-6 1,-1 0-5-16,7 1 0 15,1 0-1-15,3 0-4 16,6-2-29-16,0 0-23 0,7-3 4 16,10-1 32-16,4-2-1 15,2-2 0-15,0 1 7 16,-1 0-1-16,-5-1 5 16,-8 4 10-16,-6 0 2 0,-3 2 0 15,0 2 41-15,-3 2 7 16,-13 2 17-16,-3 0-4 15,-3 2-10-15,0-3-32 16,4 0-14-16,1 0 0 16,7-2-6-16,4 1-11 15,3-1-79 1,3-3-64-16,0-7-209 16</inkml:trace>
  <inkml:trace contextRef="#ctx0" brushRef="#br3" timeOffset="39">29292 11096 76 0,'0'0'136'15,"0"0"-101"-15,0 0-13 16,0 0-4-16,0 0 10 15,0 0 6-15,0 0-2 16,-3 0 8-16,2 0-1 16,1 0 2-16,0 0 13 15,0 0-5-15,0 0-22 0,0 0-16 16,0 0-5-16,0 0-5 0,0 0 8 16,0 0-3-16,0 0-5 15,0 0 4-15,0 0 0 16,0 0 4-16,0 0 7 15,0 0 1-15,0-3-5 16,0 0-5 0,0 0-7-16,0 1 0 15,0 1 0-15,0 1-2 16,0 0 1-16,0 0 1 16,0 0 0-16,0-1 3 15,0 1-1-15,0 0 17 16,0 0 13-16,0 0-11 15,0 0-6-15,0 0-9 0,0 0 1 16,0 0 1-16,0 0-3 16,0 0-5-16,0 0-1 15,0 0 1-15,0 5 5 16,0 5 9-16,0 2-5 0,-2 1 9 16,-1 1-16-1,-1 1 6-15,2 0-2 16,-1 2-3-16,1 0 8 15,0 0-4-15,-2 1-5 16,2 2 0-16,-1 0 3 16,0 1-4-16,2-1 3 15,-2 0-4-15,-1-2 0 16,3-2 1-16,-1-2 0 16,2-2 0-16,0 1 1 0,-1-2-1 15,1-1 0-15,-2 0 1 16,1-3-1-16,-2 2 0 15,0-1 0-15,-1 0 0 16,-1 1 5-16,1 0-2 16,1-1-3-16,0-1 0 15,0-2-1-15,0 3 0 0,-1-3 0 16,-1 1 0-16,0 0-6 16,1-1 6-16,-2 1 0 15,1-2 1-15,0-1-1 16,0 0 6-16,1-1 0 0,-1-1-6 15,-1-1 1-15,0 0-3 16,-1 0 2 0,1 0 0-16,-2 0 1 15,4 0 0-15,-2 0-1 16,-1 0 0-16,3 0 0 16,0 0 0-16,1-3 1 15,1 0 3-15,2-2-4 16,-1 0 4-16,1-2 1 15,0 0-3-15,0-3-2 0,0 0-3 16,0-1-3-16,0-1 4 16,6 1 1-16,3-1-1 15,1 1 1-15,1-2-5 16,-1-1-7-16,3 2-1 16,1-2 5-16,1 1-3 15,-3 4 11 1,0 0 0-16,-5 4 0 15,-1 0 1-15,0 2-2 16,0-1 2-16,3 3 2 0,2-4-1 16,1 1-1-16,2 1 1 15,-2-1-1-15,3 1 0 16,-6 0 1-16,-1 3-1 16,-2-1 1-16,-4 1 2 0,0 0 5 15,-2 0-2-15,0 0-2 16,0 0-4-16,0 0-3 15,0 0-54-15,0-6-181 16</inkml:trace>
  <inkml:trace contextRef="#ctx0" brushRef="#br3" timeOffset="40">29321 10912 228 0,'0'0'233'15,"0"0"-207"-15,0 0 25 16,0 0 18-16,0 0-18 16,0 0-21-16,-11 0 19 15,10 0-19 1,-2 0 1-16,1 0-10 16,0 0 6-16,0 0-2 15,1 0-8-15,-3 0-14 16,1 0 2-16,-1 0-5 15,-1 7-8-15,4 3 2 16,-1 1 4-16,2-2 0 16,0-1-11-16,0-4-4 0,0 0 4 15,6-4 6-15,2 0 7 16,-2 0 8-16,1-5 10 0,-4-6 5 16,-1-5 3-16,-2 2 0 15,0 1-3-15,0 5 7 16,0 2-17-16,-5 5-13 15,-5 1-23-15,1 0-74 0,3 12-100 16,3 1-179-16</inkml:trace>
  <inkml:trace contextRef="#ctx0" brushRef="#br3" timeOffset="41">29542 11071 137 0,'0'0'62'16,"0"0"-36"-16,0 0 60 0,0 0 6 15,0 0 7-15,0 0-9 16,0 0 4-16,0 0 14 16,0 0-27-16,4 0-9 15,3-1-18-15,4-5-27 16,7-5-26-16,3 0 0 0,3-1-1 31,1 0-3-31,3 1-64 16,0-5-185-16</inkml:trace>
  <inkml:trace contextRef="#ctx0" brushRef="#br3" timeOffset="42">30044 10674 185 0,'0'0'91'0,"0"0"-14"16,0 0 3-16,0 0-6 16,0 0-19-16,0 0 10 15,0 13 27-15,0 4-15 16,-5 5-11-16,0 3-15 0,-1 2-12 16,1-2 4-16,2 1-16 0,0-2-11 15,0-4-9 1,2-1 1-16,-2-3-8 0,3-1 2 15,0-3-1-15,0-5-1 16,0-2-2-16,0-3 2 16,0 0-2-16,0-2 2 0,0 0 2 15,0 0 0-15,0 0 2 16,0 0 2-16,0 0 0 16,0 0-6-16,0 0-2 15,0 0-6-15,0 0-10 16,0 0-7-16,0 0 18 15,0 0-23 1,-1 0-31-16,1-5-38 16,0-5-183-16</inkml:trace>
  <inkml:trace contextRef="#ctx0" brushRef="#br3" timeOffset="43">30032 10833 572 0,'0'0'204'0,"0"0"-161"16,0 0-5-16,0 0-5 16,0 0-27-16,0 0-4 15,84-11-2-15,-72 11-1 16,0-3-8-16,-2 1-41 0,-1 1-64 16,-3-3-52-16,1-2-100 15</inkml:trace>
  <inkml:trace contextRef="#ctx0" brushRef="#br3" timeOffset="44">30174 10639 267 0,'0'0'118'15,"0"0"-55"-15,0 0 20 0,0 0-4 16,0 0 7 0,0 0-19-16,-25-1-39 0,19 15-7 15,0 8 5-15,-1 4 10 16,2 4-16-16,2 1-18 15,3 1 23-15,0-1-15 16,-2-2 4-16,1-6-8 0,-2 0 1 16,1-6-5-16,1-3-2 15,-1-2-11-15,1-5-57 16,-1-1-117-16,1-6-172 16</inkml:trace>
  <inkml:trace contextRef="#ctx0" brushRef="#br3" timeOffset="45">29938 10836 218 0,'0'0'191'0,"0"0"-144"16,0 0-5-16,0 0 22 0,0 0-1 16,0 0-31-16,51-3-9 15,-15-6 28-15,4-1-14 16,2 0-10-16,-5 2-8 15,-2 1-7-15,-7 1 0 16,-6 3-5-16,-5 2-7 16,-8 1-2-1,-4 0-33-15,-5 0-74 16,0 0-54-16,-8 4-54 16,-9 5-67-16</inkml:trace>
  <inkml:trace contextRef="#ctx0" brushRef="#br3" timeOffset="46">29915 10926 481 0,'0'0'158'0,"0"0"-119"16,0 0-6-16,0 0-22 16,0 0 38-16,94-25-1 15,-51 15-21-15,-1 0-11 0,-2 3-13 16,-5 2-3-16,-5 3-1 15,-7 2-16-15,-5 0-37 16,-8 0-101-16,-7 0-152 0</inkml:trace>
  <inkml:trace contextRef="#ctx0" brushRef="#br3" timeOffset="47">30508 10726 9 0,'0'0'136'16,"0"0"-88"-16,0 0-5 15,0 0-12 1,0 0 8-16,0 0-18 16,0 0-21-16,0-8 0 15,0 7 4-15,0 0 8 16,0-1 11-16,0 1 0 15,0-1-3-15,0 1 3 16,0-1-14-16,0 1-8 16,0 0-1-16,0-1 5 0,0 1 2 15,0-1 0-15,0 1 11 16,0 0 18-16,0 1 9 16,0 0-9-16,0 0 4 0,0 0-6 15,0 0-18 1,0 0-16-16,0 1-17 0,0 15 17 15,-5 8 20-15,-2 7 21 16,-3 2-7-16,-1 5 5 0,0-4 1 16,0 0-18-16,2-1-6 15,2-7-4-15,2-1-8 16,1-7-4-16,2-2-3 16,2-7-3-16,0-3-40 15,0-3-52 1,0-3-71-16,0 0-121 15</inkml:trace>
  <inkml:trace contextRef="#ctx0" brushRef="#br3" timeOffset="48">30487 10916 470 0,'0'0'203'15,"0"0"-157"1,0 0-21-16,0 0-20 16,0 0-5-16,0 0-8 15,72-27-38-15,-53 23 6 16,2-2-33-16,-3 0-67 15,0-2-171-15</inkml:trace>
  <inkml:trace contextRef="#ctx0" brushRef="#br3" timeOffset="49">30675 10734 473 0,'0'0'66'0,"0"0"-3"0,0 0 60 15,0 0-19-15,-59 88-27 16,48-57-16-16,1 1-12 16,4-3-27-16,0-1-12 15,3-5-7 1,-2 0-3-16,2-3-16 15,3-4-49-15,-1-4-53 16,1-7-138-16,0-5-205 16</inkml:trace>
  <inkml:trace contextRef="#ctx0" brushRef="#br3" timeOffset="50">30713 10912 401 0,'0'0'217'16,"0"0"-210"-16,0 0-7 15,0 0 2-15,0 0-1 16,82-16 0-16,-62 6-1 16,-1 0 1-16,-5 1-1 0,0-3-1 15,-5 1 0-15,-2-2 0 16,-2-1 1-16,-2 1 1 16,-3 2 0-16,0 1 0 15,0 2 3-15,0 1-1 16,-9 1 13-16,-2 1 11 15,1 2-17 1,-2 2 3-16,0-1 14 16,3 2-19-16,0 0-2 15,0 0 13-15,0 0-10 16,-1 0-4-16,-2 0-5 16,-2 7 4-16,0 2-2 0,3 2 9 15,0 0-5 1,1 3 6-16,4 2 0 0,0 1-3 0,-1 1-3 15,0 1 3-15,0-1-9 16,4-1-1-16,3-2-1 16,0-1 2-16,0-2 2 15,0 1-1-15,8-2 4 16,-1-2-4-16,2 0 4 16,2-4 0-16,2-2 2 0,2-1 4 15,3-2 4-15,0 0-2 16,1 0-7-16,-1 0-6 15,-3 0 0-15,0-4-11 16,-3-2-14-16,0 0-37 16,3-1-61-16,-3 0-46 15,2-2-138 1</inkml:trace>
  <inkml:trace contextRef="#ctx0" brushRef="#br3" timeOffset="51">31011 10771 442 0,'0'0'186'15,"0"0"-170"1,0 0 47-16,0 0 49 16,0 0-47-16,0 0-24 15,-50 83-10-15,46-61-12 16,3 0-11-16,-1-5-8 16,2-3 0-16,0-4-3 0,0-3-2 15,3-4-23 1,8-1-26-16,2-2 8 0,5 0-23 15,2-4-51-15,0-12-17 16,3-1 6-16,-4-4 21 0,1 1 15 16,-7 0-2-16,0 0 97 15,-4 3 56-15,-4 3 38 16,-2 5 26-16,-3 3-11 16,0 5-2-16,0 0-25 0,0 1-12 15,0 0-25-15,0 0-23 16,-5 6-11-16,-2 10 28 15,-2 6 9-15,0-1-1 16,3 0 2-16,3-1-35 16,0-1-8-16,2-1-1 15,-1-3-2 1,0-5-3-16,1-2-30 16,1-4-46-16,0-2-28 15,-2-2-97-15,2 0-391 16</inkml:trace>
  <inkml:trace contextRef="#ctx0" brushRef="#br3" timeOffset="52">31045 10634 419 0,'0'0'259'0,"0"0"-256"16,0 0-3-16,0 0 0 16,0 0-3-16,0 0-12 15,62-31-21-15,-53 31-70 16,2 0-94-16</inkml:trace>
  <inkml:trace contextRef="#ctx0" brushRef="#br3" timeOffset="53">31295 10614 14 0,'0'0'486'0,"0"0"-481"16,0 0 39-16,0 0 65 0,-32 93-15 16,17-49-22-16,0 5-7 15,2 4-16-15,-2-1 3 16,6-3-27-16,1-4-19 15,4-7-5-15,1-7-1 16,3-5-9-16,0-9-32 16,0-5-37-16,0-10-94 0,7-2-179 15</inkml:trace>
  <inkml:trace contextRef="#ctx0" brushRef="#br3" timeOffset="54">31247 10741 164 0,'0'0'22'0,"0"0"-8"16,0 0 14-16,0 0 26 0,0 0 42 15,0 0-44-15,64-47 0 16,-58 47-10-16,-2 13-5 16,-1 6 19-16,-3 3-10 15,0 1-20-15,0 2 16 16,0-2-2-16,-7-3 3 0,-6-4-7 31,-1-2 3-31,-4-2-3 0,2-4-1 16,-2-1-18-16,4-5-17 15,1-2-17-15,3 0-61 16,4 0-93-16,6 0-258 16</inkml:trace>
  <inkml:trace contextRef="#ctx0" brushRef="#br3" timeOffset="55">31436 10916 583 0,'0'0'341'0,"0"0"-341"15,0 0-4-15,0 0-22 16,0 0-35-16,0 0-92 16,0 0-209-16</inkml:trace>
  <inkml:trace contextRef="#ctx0" brushRef="#br3" timeOffset="56">31803 10429 17 0,'0'0'168'0,"0"0"-76"15,0 0 6-15,0 0-7 16,0 0-6-16,0 0-19 16,0 0-9-16,0-3-13 0,0 3-24 15,0 0 0-15,0 0 15 16,0 0-4-16,0 0-8 15,0 0-2-15,0 0 0 0,0 0-10 16,0 0-6-16,0 0-1 16,0 0-4-16,0 0-8 15,0 6 8-15,-1 5 4 16,-5 8 1-16,0 2-5 16,0 4 5-16,-2 5 1 15,-2 3-6-15,4 1 6 0,-1 3-3 16,-1-1-1-16,2-4 7 15,-3-2-3-15,3-3-1 16,0-2 6-16,0-3-2 16,2-5-6-16,-2-2 0 15,5-7-1-15,-1-2 1 16,1-4-2 0,1-2 0-16,-2 0 1 15,2 0 2-15,0 2 9 16,0-2 0-16,-2 0-8 15,2 0-5-15,0 0-1 0,0 0-2 16,0 0 2-16,0 0-1 16,0 0 2-16,0 0 3 15,0 0 4-15,0 0 8 0,0-2 17 16,5-13-14-16,10-6-18 16,1-6-7-16,7-1-4 15,0 0-8-15,1 1 0 16,-3 3 0-16,0 4 10 15,-4 2 1-15,-1 3 6 16,-2 5-1 0,-3 2-6-16,-3 2 9 15,-2 2 0-15,-3 1 1 16,-3 3 0-16,0 0-1 16,0 0 4-16,0 0-4 15,0 0-5-15,0 0 2 16,0 0-7-16,0 0-3 15,-8 0-1-15,-2 0 14 0,-3 0 12 16,-1 7-11-16,-2 6-1 0,-1-2-2 16,1 4 0-16,1-4 2 15,2 2-2-15,3-5 1 16,3 2 1-16,1-2-4 16,0 1 3-16,3-2 0 15,0-1-2 1,3 1 1-16,0-2-3 15,0 0 1-15,0-1 0 16,0 0 4-16,0 0 3 16,6-1 5-16,1 1-3 15,2-1 3-15,1 0-3 16,-3 0-2-16,0 0-2 16,-1-1 1-16,0 2 9 0,2 2 6 15,0-1 0-15,-1 1-9 16,-3 1-8-16,-1 1-6 15,-3-1-43-15,0-3-61 16,0-4-259-16</inkml:trace>
  <inkml:trace contextRef="#ctx0" brushRef="#br3" timeOffset="57">31988 10721 445 0,'0'0'172'16,"0"0"-139"-16,0 0 40 15,0 0-4 1,0 0-33-16,0 0-14 15,39-1-10-15,-21-2-9 16,-3 0-3-16,3 0-1 16,-3 0-19-16,1 1-36 15,-4-1-67-15,-4 1-35 16,-2 1-81-16</inkml:trace>
  <inkml:trace contextRef="#ctx0" brushRef="#br3" timeOffset="58">32078 10624 122 0,'0'0'324'0,"0"0"-287"16,0 0 89-16,0 0 3 15,0 0-32-15,-55 87-52 16,50-68-19 0,2-1-12-16,0 1-14 15,3-1-4-15,0-3-92 16,0-7-177-16</inkml:trace>
  <inkml:trace contextRef="#ctx0" brushRef="#br3" timeOffset="59">32203 10718 532 0,'0'0'195'0,"0"0"-193"16,0 0-2-16,0 0 15 15,0 0-9-15,30-77-6 16,-23 64 3-16,-1 4-1 16,1 1 3-16,-4 1-2 15,-2 3 5 1,1 0 10-16,-2 0 7 16,0 1 3-16,0 1-1 15,0 1 10-15,0 1 2 0,0 0-23 16,0 0-9-1,0 0-7-15,-3 0-1 0,0 0 1 16,-4 3-4-16,1 8 2 16,2 4 2-16,-2 4 1 0,-1 4-1 15,1 0 4-15,0 3-4 16,1 1 3-16,-1-2-3 16,-1-1 0-16,4 0 0 15,0-4-1-15,1 0-4 16,2-5-6-16,0-3-8 15,0-4-3-15,0-3 4 0,0-2-7 16,0-1-4-16,0-1 14 16,0-1 9-16,0 0 5 15,0 0-11-15,0 0-18 16,0 0-11-16,0 0-13 16,0 0 8-16,0 0-6 15,-1 0 4 1,-2 0 23-16,1 0 17 15,1 0-31-15,1 0-9 16,0 0-33-16,0 0-13 0,0 0 2 16,0 0 31-16</inkml:trace>
  <inkml:trace contextRef="#ctx0" brushRef="#br3" timeOffset="60">32115 10914 349 0,'0'0'45'16,"0"0"-22"-16,0 0 42 15,0 0 22-15,0 0 14 16,0 0 7-16,-5 0-21 15,5 0-36-15,0 0-17 0,2 0-18 16,7-6-5-16,5 3-3 16,-1-1-8-16,1-1 1 15,-1 1-1-15,0 0-1 16,3 1-12-16,1 1-40 16,2 2-40-16,-5 0-48 15,-2 0-97 1</inkml:trace>
  <inkml:trace contextRef="#ctx0" brushRef="#br3" timeOffset="61">32394 10410 473 0,'0'0'131'31,"0"0"-77"-31,0 0 44 16,0 0 5-16,0 0-22 0,0 0-34 15,-3 0-25-15,1 0-21 16,-1 8 1-16,2 6-4 16,-2 0-7-16,3-3-39 15,0-1-27-15,0-1-61 16,0-7-131-16</inkml:trace>
  <inkml:trace contextRef="#ctx0" brushRef="#br3" timeOffset="62">32394 10410 407 0,'64'-26'186'16,"-64"35"-185"-16,0 9-1 15,-4 4 14-15,-2 3-14 0,-1 1-11 16,0-3-133-16,4-9-308 16</inkml:trace>
  <inkml:trace contextRef="#ctx0" brushRef="#br3" timeOffset="63">31662 10355 506 0,'0'0'195'16,"0"0"-160"-16,0 0 24 16,0 0 2-16,0 0-31 15,0 0-24-15,-36 42-4 16,36-32-2-16,0 0-11 15,0-3-32 1,0-3-80-16,6-4-115 16</inkml:trace>
  <inkml:trace contextRef="#ctx0" brushRef="#br3" timeOffset="64">31662 10355 474 0,'52'-5'198'0,"-52"5"-198"16,0 3 0-16,0 10 8 16,0 2-7-16,0 4-1 15,0 2-44-15,0-2-35 16,4-2-117-16</inkml:trace>
  <inkml:trace contextRef="#ctx0" brushRef="#br3" timeOffset="65">32652 10575 468 0,'0'0'249'0,"0"0"-226"16,0 0 9-16,0 0 24 0,0 0-6 16,0 0-26-16,0 39-13 15,0-25 1-15,0-8-9 16,0-1-1-16,0-3-2 16,2-2-10-16,1 0-2 15,1 0 12-15,2 0 0 16,-3-13 0-16,0-1-14 0,-1 3 2 15,-2 1 12-15,0 2 6 16,0 2 17-16,-10 6-23 0,-7 0-17 16,-4 0 13-16,-3 6 4 15,0 8 0-15,3 5 9 16,3 4 3-16,5-1 3 31,4 1 0-31,3-2-9 0,4-2 1 16,2-5 0-16,0-3-1 15,3-4 1-15,16-2 8 16,6-5 2-16,2 0-4 16,1 0-13-16,-3-3-7 15,-4-9-25-15,0 1-18 16,-3-5-23-16,-5 1-128 0,1 0-141 16</inkml:trace>
  <inkml:trace contextRef="#ctx0" brushRef="#br3" timeOffset="66">32815 10558 420 0,'0'0'166'0,"0"0"-150"15,0 0 88-15,0 0 34 16,-55 86-62-16,38-58-5 15,2-3-36-15,1-4-11 16,1-2-4-16,4-3-19 0,4-7 2 16,0-3-3-16,4-3-26 15,1-3-53-15,0 0-42 16,0-3-132-16,17-15-294 16</inkml:trace>
  <inkml:trace contextRef="#ctx0" brushRef="#br3" timeOffset="67">32824 10538 483 0,'0'0'79'0,"0"0"-48"0,0 0 87 31,0 0 2-31,-2 80-62 0,2-56-19 16,0 1 0-16,3-7-16 15,3 1-11-15,0-3-10 16,0-2-2-16,3-2-6 16,-1-4-46-16,-1-4-51 15,1-4-132-15,0 0-230 16</inkml:trace>
  <inkml:trace contextRef="#ctx0" brushRef="#br3" timeOffset="68">32951 10611 389 0,'0'0'207'0,"0"0"-197"16,0 0 54-16,0 0 0 15,-6 86-18-15,6-65-17 16,0 1-19-16,0-5-5 0,0-5-4 16,1-3-1-16,11-7 6 15,3-2-6-15,3 0 7 16,3-15-5-16,-1-7-2 16,-1-5 0-16,-3-6-3 15,-7 1 3-15,-3-2 6 16,-6 0-4-1,0 4 5-15,0 5 15 16,-11 9 13-16,-8 11 3 16,-5 5-38-16,-1 0-28 15,-1 18 14-15,7 3-7 16,6-2-28-16,2 1-39 16,8-4-10-16,3-2-48 15,0-5-207-15</inkml:trace>
  <inkml:trace contextRef="#ctx0" brushRef="#br3" timeOffset="69">33350 10429 252 0,'0'0'242'0,"0"0"-210"0,0 0 5 16,0 0 99-16,0 0-33 15,-23 99-44-15,18-65-17 16,4-3-3-1,-2-5-1-15,1-3-11 16,2-7-24-16,0 0 1 16,0-9-4-16,0-1-27 15,0-1-51-15,-3-5-53 16,0 0-152-16</inkml:trace>
  <inkml:trace contextRef="#ctx0" brushRef="#br3" timeOffset="70">33360 10519 269 0,'0'0'148'15,"0"0"-7"-15,0 0-48 0,0 0-37 16,-95-14 59-16,60 17-37 16,-3 13-14-16,1 2-18 15,1 3-29-15,14-3-17 16,5 0-1-16,10-3-32 15,7-1-35-15,0-5-31 16,15-4 4-16,13 0 17 0,7-4-26 16,5 0-16-16,-6 1 55 15,-4 2 65-15,-6 2 43 16,-14 2 44 0,-8 2 0-16,-2 2 38 15,-12 1-12-15,-14 3-14 16,-7 0-39-16,-2 2-24 15,-1-1-28-15,6 3-8 0,14-1-16 0,4 0-125 16,9-5-202 0</inkml:trace>
  <inkml:trace contextRef="#ctx0" brushRef="#br2" timeOffset="71">27829 12336 86 0,'0'0'157'15,"0"0"-156"-15,0 0 2 16,0 0 13-16,0 0 8 15,0 0 19-15,9-24 6 16,-9 22 8 0,0 2 8-16,0 0 15 15,0-1 1-15,0 1 9 16,0 0-16-16,0 0-18 16,0 0-1-16,0 0-14 15,-2 10-22-15,-8 11 24 16,-7 5 7-16,1 4-20 15,1 2-6-15,3-5-12 0,0 0-11 16,5-4-1-16,2-5-3 16,1-2-17-16,1-5-26 15,3-4-33-15,0-4-21 0,0-3-51 16,0 0-79-16,6-16-278 16</inkml:trace>
  <inkml:trace contextRef="#ctx0" brushRef="#br2" timeOffset="72">27954 12261 575 0,'0'0'188'0,"0"0"-145"16,0 0 57-16,-43 93 15 15,31-59-57-15,1-1-30 16,1-3-12-16,-1-1-14 16,1-4-1-16,0-5-1 15,2-4-10-15,1-3-48 0,2-3-80 16,-2-4-104-16,4-6-252 0</inkml:trace>
  <inkml:trace contextRef="#ctx0" brushRef="#br2" timeOffset="73">27623 12359 426 0,'0'0'154'16,"0"0"-131"-16,0 0 25 15,0 0 64-15,0 0-10 16,80-32-29-16,-41 25-7 0,5 2-29 16,-3 2-24-1,-4 1-11-15,-1 1-1 16,-3 1-1-1,-3 0-1-15,-2 0-10 0,-2 0-39 16,-8-3-43-16,-4 2-70 16,-7 1-107-16,-7 0-154 15</inkml:trace>
  <inkml:trace contextRef="#ctx0" brushRef="#br2" timeOffset="74">27678 12498 442 0,'0'0'308'0,"0"0"-241"15,0 0-12-15,0 0 14 16,0 0-5 0,0 0-37-16,109-36-13 15,-52 20-5-15,5 0-9 16,1 2-35-16,-2 6-74 16,-7 1-68-16,-11 4-114 15</inkml:trace>
  <inkml:trace contextRef="#ctx0" brushRef="#br2" timeOffset="75">27888 12207 207 0,'0'0'0'15,"0"0"0"1,0 0 7-16,0 0 15 16,0 0 18-16,0 0 26 15,2-18-4-15,-2 18-14 16,0-2 9-16,0 2 8 15,0 0-14-15,0 0-9 16,0 0-12-16,0 0 0 16,0 0 7-16,0 0-15 0,0 0-22 15,0 0-1-15,0 0-1 16,0 0-2-16,-6 10 4 0,-3 4 17 16,-2 3 4-16,-2 3-4 15,1-1-4-15,0 3-10 16,2-2-3-16,4-3-46 15,4-6-74-15,2-5-199 0</inkml:trace>
  <inkml:trace contextRef="#ctx0" brushRef="#br2" timeOffset="76">27978 12167 378 0,'0'0'115'0,"0"0"-43"15,0 0-2-15,0 0-45 16,-23 77-25-16,19-55-21 15,0 1-90-15,-1-5-78 16</inkml:trace>
  <inkml:trace contextRef="#ctx0" brushRef="#br1" timeOffset="77">30094 9510 189 0,'0'0'365'16,"0"0"-318"-16,0 0-10 16,0 0 36-16,0 0 27 15,0 0-38-15,0 0-20 0,0 0-19 16,0 0-14-16,0 0-9 16,0 5-16-16,-3 11 10 0,-5 9 6 15,-1 9 24 1,-4 2-9-16,-1 5 17 0,1-2-1 15,2 0-20-15,4-6-11 16,-2-5 1-16,5-5-1 16,1-4-9-16,3-5-40 15,0-5-51 1,0-6-106-16,4-3-203 16</inkml:trace>
  <inkml:trace contextRef="#ctx0" brushRef="#br1" timeOffset="78">30260 9544 540 0,'0'0'111'15,"0"0"-37"-15,-56 84 11 16,35-49-15-16,6 2-10 16,2-2-32-16,4 0-25 15,3-4-3-15,3-6-23 16,0-5-39-16,3-5-72 0,0-10-122 15</inkml:trace>
  <inkml:trace contextRef="#ctx0" brushRef="#br1" timeOffset="79">29937 9605 164 0,'0'0'196'0,"0"0"-132"16,0 0 18-16,0 0 2 0,0 0-2 31,0 0 1-31,-8 0-38 0,8 0-37 16,11 0 4-16,11 0 43 15,11 0 26-15,9 0-30 16,6 0-27-16,1 0-12 16,0 0-7-16,-3 0-3 15,-7 0-2-15,-5 0-2 16,-5 0-8-16,-6 0-34 0,-7 0-70 15,-7 2-134-15,-8-2-161 16</inkml:trace>
  <inkml:trace contextRef="#ctx0" brushRef="#br1" timeOffset="80">29890 9735 30 0,'0'0'576'16,"0"0"-517"-16,0 0-46 15,0 0 30-15,0 0 22 16,0 0-41-16,8 0-20 0,17 0 32 16,7 0 31-16,5 0-26 15,3-4-21-15,2 1-14 16,-2 1 0-16,1 1 0 0,-2 1-5 15,-2 0 0-15,-3 0-1 16,-4 0-9-16,-3 10-54 16,-6 1-65-16,-5 3-163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4 4306,'0'0'1385,"0"0"-297,0 0-90,0 0 42,0 0 36,0 0 105,-19-2 847,13 1-1959,-1 1 0,1 0 0,-1 0 0,1 1 0,-1 0 0,1 0 0,0 0-1,-1 1 1,1 0 0,0 0 0,0 0 0,0 1 0,0 0 0,1 0 0,-1 1 0,1-1 0,0 1 0,0 1 0,0-1 0,0 1 0,1-1 0,0 1-1,0 0 1,0 1 0,0-1 0,1 1 0,0 0 0,0-1 0,1 1 0,0 0 0,-2 7-69,3-9-10,-1 0 1,1 0 0,1 1-1,-1-1 1,0 0-1,1 0 1,0 1-1,0-1 1,1 1-1,-1 1 10,1-5-37,0 0 1,-1 0-1,1 1 0,0-1 0,0 0 1,0 0-1,0 0 0,0 0 0,0 0 1,1-1-1,-1 1 0,0 0 0,0 0 1,1-1-1,-1 1 0,0-1 0,1 1 1,-1-1-1,0 1 0,1-1 0,-1 0 1,1 0-1,-1 0 0,0 0 0,1 0 1,-1 0-1,1 0 0,-1 0 0,1-1 37,5 1-81,1-1 0,-1-1-1,0 1 1,0-1 0,-1-1-1,1 1 1,0-1 0,-1 0-1,1-1 1,-1 1 0,0-1-1,0 0 1,-1-1 0,3-1 81,-1-1 196,1 0 0,-1 0 1,0 0-1,-1-1 0,0 0 1,0 0-1,-1-1 0,0 1 1,0-1-1,0-3-196,-16 86 1270,-3 8-1538,12-58 108,-2 1 0,-1-1 0,-1 0 0,-1 0 0,-1-1 1,-5 11 159,11-31 17,0-1 0,0 1 1,0-1-1,0 1 1,0-1-1,-1 0 0,1 0 1,-1 0-1,0 0 1,0-1-1,1 1 0,-1-1 1,0 0-1,0 1 1,0-1-1,0-1 0,-1 1 1,1 0-1,0-1 1,0 1-1,0-1 0,-3 0-17,-14 0 522,-1 0 0,1-2 1,-11-2-523,-19 0-650,50 4 209,-4 0 162,3-1-3731,1 0-1774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5:57:07.7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9163 3340 145 0,'0'0'99'0,"0"0"-23"16,0 0 27-16,0 0-25 16,0 0-4-16,0 0-13 15,-7 0-19-15,7 0-14 16,0 0 4-16,0 0 11 15,0 0-18-15,0 0-13 16,0 0-9-16,0 0-3 16,0 0 0-16,0 0 0 15,0 0 0-15,0 0 1 0,0 0-1 16,0 0 0-16,0 0 5 16,0 0 5-16,0 0 4 15,0 0-4-15,0 0 1 16,0 0 3-16,0 0-2 15,0 0 1-15,0 0 0 16,0 0 1-16,0 0-5 16,10 0 4-16,-1 0 2 15,3 0 1-15,1 0-9 16,-1 0 5-16,3 3 5 16,0-1-2-16,3 1 3 15,-1-1-6-15,2 0-8 0,3 0 3 16,-1 1-1-1,3-2 0-15,3 1-1 0,-2-1-1 16,-2-1-1-16,1 1-3 16,-5 1 0-16,-1 0 2 15,4 0-2-15,2-2 0 16,3 0 2-16,1 0-2 16,5 0 0-16,-2 0 3 15,2 0-3-15,-3 0 1 16,1-1-1-16,-1-2 1 15,-2 0 0-15,1 0-1 16,1 0 1-16,1 2 1 16,2-2 0-16,1 2 3 15,2-1-3-15,-2 0-1 0,2 1 0 16,0 0-1-16,1 0 1 16,-1-1 0-16,-2 1-1 15,1-1 1-15,-2 2-1 16,-2-1 0-16,0-1 0 15,1 1 0-15,2-3 0 16,-1 1 0-16,1 0 2 16,5-1-4-16,-5 1 3 15,5-1-1-15,0 0 0 16,-1 0 0-16,-2-1 0 16,-3 3 0-16,1-2-1 15,-1 1 0-15,3-3 1 16,0-1 0-16,5 3-1 0,1-2 1 15,0 0 0-15,0 0 1 16,-3 2-1-16,0-2 1 16,-1 1-1-16,-2 1 1 15,0-2-1-15,0 2 0 16,0 0 0-16,-2-2-1 16,7 2 2-16,-3 1-1 15,1-1 0-15,-2 1 0 16,0 0 0-16,-1 2 0 15,-2-2 0-15,-1 0 0 16,-3 0 0-16,0 2 1 0,1-2 0 16,2 1-1-1,4-2 0-15,2 0 1 0,3 1 0 16,1-1-1 0,-4 1 0-16,1 0-1 0,-4 1-1 15,0-3 2-15,-2 2 0 16,-2 0-1-16,0 1 1 15,4 0 0-15,3 0 0 16,-2-3 1-16,1 1-1 16,-6 1 0-16,0-1-1 15,-4 1 1-15,-1 1 0 16,-2 0 0-16,0 1 0 16,0 0 0-16,-2 1 0 15,0 0 0-15,-1-2 0 0,-1 2 0 16,1 0 0-16,2 0 0 15,0 0 0-15,0 0-1 16,3 0 2-16,0 0-2 16,-2-1 1-16,5 1-1 15,-5 0 1-15,-1 0-1 16,0 0 1-16,0 0 0 16,1 0-1-16,3 0 1 15,1 0 0-15,1 0-1 16,-1 0 1-16,0 0-3 15,-2 3 2-15,1 1 1 16,-1 0-4-16,-2 1 3 16,1 0 1-16,-3 1-3 15,2-3 2-15,0 1 1 0,-1 2-6 16,-1-1-3-16,1 0 1 16,-6-1-6-16,0-1-6 15,-3 0 8-15,1-1 7 16,0 4 4-16,1-2-1 15,0 0-4-15,5 0-9 16,-1 0 10-16,-1-1-1 16,-1 1 2-16,-1 2 4 15,0-2 0-15,1 2-2 16,-2-1 2-16,0 1 0 16,-3-1 0-16,-2 1 0 15,-2-2 0-15,1 1 0 16,0-1 0-16,3 0 0 0,-1 0-1 15,-1-1-4-15,-1 2 2 16,-2-3 2-16,-5 0 0 16,-2-2 1-16,-2 0-7 15,0 3-3-15,0-3 8 16,0 1 0-16,0 2-5 16,0 1 5-16,-11 2 2 15,-4-1 3-15,-4 1 0 16,-2 0 0-16,-6-2-1 15,-4 0-1-15,-5 1 0 16,-2 1 2-16,-3 0-3 16,2 0 1-16,-1 1-1 15,1-2 0-15,5 1 1 0,0 0-1 16,1-1 0-16,-2-2 2 16,-4 2-2-16,-5-4 9 15,-7 3 8-15,-10-1-11 16,-6 1-5-16,3 2-1 15,-2-1 0-15,3 3 0 16,7-2 0-16,2 3 0 16,3-4 0-16,2 1 0 15,3-2 1-15,0-2-1 16,-1-1 2-16,-2 1 16 16,-6-2-13-16,-8 0-1 15,-2 0-3-15,-6 0 0 0,1 0-1 16,-4 0 1-16,-1 0-1 15,8 0 0-15,-3 3 0 16,13 1 0-16,2-1 0 16,0 2 1-16,1 0 5 15,3-2-4-15,-4 1 1 16,0-2 0-16,-2 1 4 16,-5 0-6-16,-4 1 1 15,-3 0-2-15,-1 2 0 16,3-1 1-16,6 1 0 15,7-1 0-15,3 0-1 16,2 1 0-16,1-2 0 16,-1 0 1-16,1-2 1 0,1 0-2 15,2-1 0 1,0-1 1-16,6 1-1 0,2 2 0 16,-3 0 0-16,3 1 0 15,-2 3-1-15,0-3-1 16,0-2 2-16,2 1 0 15,-2-2 0-15,2 2 2 16,-3 0-2-16,-2 1 0 16,0-2 0-16,0 1 0 15,2 0 0-15,1 0 0 16,3-3 0-16,1 1 0 16,2 1 1-16,0-1-1 15,3 0 1-15,-1 1-1 16,1-1 0-16,2 1-1 0,2-1 2 15,1 2-1-15,-1 0 1 16,6-2-1-16,1-1 1 16,2 2-1-16,3-1 0 15,1 0-1-15,1-1 2 16,-3 0-1-16,0 2 0 16,2-1 0-16,-4 1 0 15,1-1 0-15,-2 3 0 16,-1-4 0-16,0 3 0 15,0-1-1-15,0-1 1 16,-1 1 0-16,1-2 0 16,0 0 0-16,2 0 0 15,-2 0 1-15,8 0-1 0,-3 0 2 16,0 0 0-16,2 0-2 16,-6-3 1-16,-1-2-1 15,5 0 0-15,-3-1 1 16,0 0 0-16,1 1 1 15,1 0 1-15,-3-2-1 16,6 2 1-16,-3-3-1 16,3 3 1-16,1 0 6 15,1 1-8-15,6 0 1 16,1 2 1-16,3-1-2 16,0 2-2-16,0-2-11 15,0-3 0-15,6 0 4 0,4-1-3 16,2 0 7-16,6-3-2 15,3 2-4-15,4-2-2 16,2 0 5-16,1-1 7 16,-2 0 0-16,-5 1 1 15,-2 1 1-15,-3 0 0 16,-5 4-2-16,-4-1 5 16,-4 2 2-16,-1 0 6 15,-2 0 3-15,0-1 1 16,0 1 2-16,0-1-12 15,0 1 1-15,-2-1-3 16,-4 0-2-16,-3-1-3 16,1 2 3-16,0-2-3 15,2 3 1-15,3 2 0 0,0-1-1 16,3 1 1-16,0 1-1 16,0 0-12-16,12 0-10 15,19 0-3-15,15 0 25 16,16 0 0-16,5-2 0 15,-3 1-21-15,-1 1-30 16,-8 0 9-16,-4 0 13 16,-1 4-71-16,1-4-380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5:57:13.2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24329 7499 69 0,'0'0'410'16,"0"0"-382"-16,0 0 0 16,0 0 20-16,0 0-4 15,0 0-8-15,0 0-5 16,0 0-10-16,1 0-7 16,4 0-2-16,-4 0-3 15,1 0-2-15,-2 0-1 0,0 0 2 16,0 0 2-16,0-2 4 15,0 1-6-15,0 1-3 16,0 0-4-16,0-2 4 16,0 2 7-16,0 0 0 15,0 0 7-15,0 0-5 16,0 0-10-16,0 0-4 16,6 0 3-16,10 0-3 15,8 0 5-15,7 0-2 16,5 0 1-16,3-1-3 15,0 1 2-15,2 0 3 16,1 0-5-16,-3 0-1 16,1 0 0-16,-4 3 0 15,-2-2 0-15,-4-1 0 0,-5 0 0 16,-1 0 0-16,-4 0 0 16,1 0 0-16,-5 0 0 15,4 0-1-15,-4 0 1 16,-4 0-3-16,-3 0-1 15,-3 0 4-15,-2 0-2 16,-2 0 2-16,-1 0 0 16,4 0-1-16,2 0 0 15,1 0-2-15,2 0-5 16,-3 0-9-16,-3 0 3 16,-3-1 11-16,-1 1 2 15,0 0-3-15,0 0 0 16,0 0-17-16,-1 0 15 0,-10 0 0 15,-7 0 6-15,-4 0 11 16,-1 0 5-16,-2 0-16 16,0 0 7-16,-1 0 3 15,1 0 1-15,-3 0-3 16,-2 0-7-16,-3 4 5 16,0 2-5-16,0 1-1 15,1-1 1-15,0-1 3 16,1 2-2-16,1-2 6 15,-1 2-4-15,4 1 4 16,0-3-2-16,7 1-3 0,3-2 1 16,3 2-4-1,1-2 2-15,2 0-1 0,4 1 0 16,2-4 0-16,4 3-1 16,1-3 0-16,0-1 0 15,0 2-2-15,0 2-11 16,0 2 4-16,10 0 5 15,11 2 4-15,5-1 3 16,5 0 1-16,3-2-3 16,2 0 7-16,0-1-7 15,0 0-1-15,-3-2 2 16,-5 1-4-16,-1-3 4 16,-4 0-4-16,-1 2 5 15,-3 0-7-15,-1-2 4 0,-5 1 0 16,-1 1 4-1,-2-2-2-15,-2 0-1 0,-5 0 1 16,-1 0-2-16,-2 0 0 16,0 0-2-16,0 0 0 15,-4 0 2-15,-9 0 4 16,-6 0 1-16,-7 0-3 16,-2 0-2-16,-2 0 5 15,-4 0-5-15,-2 0 0 16,-3 1 4-16,-1 3 5 15,3 1 2-15,2-2 8 16,7-1 5-16,7 0-11 16,9-1-6-16,8 1-4 0,2-1-3 15,2-1 0-15,0 1-5 16,6 2-21-16,16 1-6 16,11 1 32-16,5-1 9 15,-1-1-4-15,-1-1 5 16,-1 2-10-16,-5-1 3 15,-3 1-3-15,-1 0 0 16,-4-1-2-16,-1 0 0 16,-5 2-2-16,-1-3 0 15,-4 1 3-15,-5 2 0 16,-3-3-3-16,-2-2 4 16,-1 2 0-16,0-2 0 15,0 0 0-15,0 0 12 16,-3 0-4-16,-10 0 6 0,-7 0-7 15,-3 0 4-15,-2 0-8 16,0 0 9-16,-3 0 0 16,-4 0-6-16,-3 0-2 15,-4 0-4-15,2 0 1 16,10 0 1-16,12 0 3 16,9 0 1-16,6 0-6 15,0 0-7-15,0 0-4 16,0 0-4-16,0 0-10 15,4 0 2-15,1 0 23 16,-1 0-2-16,1 0 5 16,4 0-6-16,0 0-5 15,11 0-60-15,5 0-113 0,4 0-398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5:58:15.6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25103 7203 255 0,'0'0'145'16,"0"0"-136"-16,0 0 41 16,0 0 20-16,0 0 4 0,0 0-19 15,0 0-23 1,0 0-3-16,0 0-1 0,0 0-2 15,0 0-3-15,0 0-2 16,0 0-7-16,0 0 6 16,0 0-7-16,0 0 1 15,0 0 2-15,0 0-3 16,0 0-2-16,0 0-1 16,0 0-2-16,0 0-5 15,0 0 1-15,0 0 1 16,2 0-1-16,4 0-3 15,2 0 2-15,0 0-3 16,1 0 1-16,0 0-1 16,1 0-1-16,2 0-1 15,1 0 2-15,0 0 0 0,-1 0 0 16,-1 0 2-16,0 0-2 16,-4 0 0-16,1 0-3 15,-2 0 3-15,1 0 0 16,1 0 0-16,2 0-2 15,-1 0-2-15,-1 0-4 16,-2 0 7-16,1 0-2 16,-3 0-1-16,-1 0 0 15,0 0-4-15,0 0 4 16,-1 0-2-16,-1 0 2 16,2 0 0-16,-1 0-1 15,1 0 2-15,0 3-8 0,0-3-2 16,-3 0 5-1,1 0 2-15,1 2 3 0,-1-1 3 16,1-1-1-16,-2 1 1 16,1-1-3-16,-1 0 1 15,0 0 1-15,2 2-1 16,-2-2-1-16,0 0 2 16,0 0 0-16,0 0 0 15,0 0 1-15,0 0 0 16,0 1 1-16,0-1-1 15,0 2-3-15,0-2-1 16,0 0 2-16,0 0 2 16,0 0-1-16,0 0 1 15,-3 1 0-15,-6-1 15 0,0 2-7 16,0 0-6-16,-2 2-2 16,1-2 3-16,1 0-2 15,0 0-1-15,0 0 2 16,2 2-2-16,-2-2 0 15,1 0 1-15,-1 1-1 16,3 0 0-16,0 0-3 16,0 0 3-16,2-2 2 15,0 2-2-15,1-2 0 16,0 0 1-16,0 0-1 16,1 1 0-16,1-2 0 15,1 0-10-15,-2 2 8 16,2-2-33-16,-2 1-61 0,2-1-118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5:58:18.4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26134 7201 357 0,'0'0'35'16,"0"0"-1"-16,0 0 23 15,0 0 11-15,0 0-13 16,0 0-17-16,0 0 6 15,0-8 17-15,0 8-8 16,0 0-15-16,0-1-4 16,0 1 3-16,0 0-15 15,0 0-7-15,0 0-7 16,0 0-1-16,0 0-1 16,9 0-1-16,6 0 16 15,3 0 1-15,2 1-12 16,2 2-6-16,1 0 0 15,0 0-1-15,0 1-3 0,0-2 1 16,1 0-1-16,-2 3 0 16,2-2 0-16,-1 3 1 15,2-2-1-15,0 0 0 16,2 0 0-16,-3-1 0 16,-3 1-1-16,-2-2 0 15,-4 0-3-15,-2 0 2 16,-2-1-2-16,-2-1 0 15,-2 2 1-15,-1-1 0 16,0 0 0-16,0 1-2 16,3-1-1-16,0-1 3 15,2 2-6-15,2 0 0 0,-2 1-4 16,-2 0 1 0,-1-2 7-16,-3 2 3 0,-2-3 0 15,-2 1 1-15,-1-1 0 16,0 0 1-16,0 0-2 15,0 0-5-15,0 2-1 16,0-2 8-16,0 0 15 16,0 0-15-16,0 0-8 15,-3 1 3-15,-5 1 5 16,-3-2 17-16,0 1-16 16,-2-1-1-16,1 1 0 15,0 1 0-15,-4 0-2 16,2 0-1-16,-2-1 3 0,2 1 2 15,0 1-2-15,3-2 0 16,-2 1 0-16,2 0 0 16,-1 1 0-16,-1-1 1 15,4-2 0-15,1 1-1 16,1 1 3-16,0-2-3 16,-1 0 0-16,1 0 4 15,-4 0-3-15,1 0-1 16,-2 0 0-16,-1 0 1 15,-1 0-1-15,-1 0-4 16,3 0 4-16,-3 0 3 16,3 0-2-16,0 0-1 15,-1 0 0-15,2 0 0 0,1 0 1 16,-2 0 0-16,3-2 0 16,0-1 0-16,0 2-1 15,3 1 0-15,-1-2 1 16,-1 1-1-16,1 1-2 15,0-1 2-15,0 1 1 16,3-2-1-16,-2 1 2 16,0 1 0-16,2-2-2 15,-1 1 2-15,1 1 0 16,-1 0-1-16,1 0 0 16,1 0-1-16,0 0 0 15,1 0 0-15,2 0 1 0,0 0 1 16,0 0-2-1,0 0 0-15,0-2 4 0,0 2-3 16,0 0-1-16,0 0 2 16,0 0 3-16,0 0-5 15,0 0 3-15,0 0 0 16,0 0 0-16,0 0-2 16,0 0 0-16,8 0-2 15,4 0-12-15,7 0-77 16,4 0-169-16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19:16:28.6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2065,'0'0'0,"0"0"-640,0 0-273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0T19:23:56.3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25122 6077 41 0,'0'0'84'0,"0"0"-33"16,0 0-9-16,0 0-17 15,0 0-17-15,0 0-8 16,0 0-6-16,-10 0-7 16,9 0-8-16,1 0 21 15,0 0 2-15,0 0-2 0,0 0 3 16,0 0 1-16,0 0 1 15,0 0 6-15,0 0 4 16,0 0-3-16,0 0-8 16,0 0-4-16,0 0-3 15,0 0 0-15,0 0 3 16,0 0 1-16,0 0 0 16,-2 0 0-16,2 0 3 15,0 0 2-15,0 0 7 16,0 0 6-16,0 0 11 15,0 0-1-15,0 0-2 16,0 0-6-16,0 0-10 0,0 0 0 16,0 0 1-1,0 0 0-15,0 0-1 0,0 0-3 16,0 0-5-16,0 0-1 16,0 0 8-16,0 0 5 15,0 0 11-15,0 0 2 16,0 0-5-16,-1 0-5 15,1 0 0-15,0 0-4 16,0 0-5-16,0 0-4 16,0 0-5-16,0 0 0 15,0 0-3-15,0 0 1 16,0 0-3-16,0 0-2 16,0 0-7-16,0 0 5 15,3 0 9-15,5 3 9 16,4 2 2-16,2-4 1 0,1 2-3 15,0 1-4-15,1-1-3 16,-1 0-2-16,0 0 0 16,-2-1 1-16,2-1-1 15,-3 3 0-15,0-2-5 16,-3 1 0-16,0 0 2 16,3-2 2-16,0 1 2 15,1-1-1-15,5-1 0 16,-2 1 0-16,0-1 0 15,-3 1 0-15,-3 1-1 16,-2 0 1-16,-2 0-1 16,-2 0 0-16,1 0 0 15,-1 0-2-15,-1-1 1 0,-1 1-2 16,-1 1 2-16,1-3-3 16,-2 1 4-16,1 0-1 15,-1 1 2-15,2-1-1 16,-2 1 1-16,0-1-3 15,0-1-2-15,0 0 0 16,0 0 5-16,0 0 3 16,0 1-1-16,0 1-2 15,0-1 0-15,-2 2 7 16,-5-1-5-16,-2 1 4 16,0-1-2-16,-2 1 0 15,-3-1-3-15,0 1 3 16,-2 1-4-16,1-1 0 15,0 0 1-15,3-1-1 0,0 1-1 16,0 0 1-16,1 0 0 16,-2 0 0-16,1 1 0 15,2-1 0-15,-4-1 0 16,2 3 0-16,2-3 1 16,-3 3-1-16,-1-3 0 15,-1 1 0-15,2 1-4 16,-1-1 1-16,2 2-2 15,0-3-4-15,1 1-3 16,0-1 9-16,3-1 3 16,3 2 0-16,-1 0 0 15,0 0 0-15,1-3-2 0,1 4 1 16,-1-1 1-16,2-2 0 16,2 0-3-16,-1 1-3 15,2-1-2-15,0 2-2 16,0 0 6-16,0 2-13 15,0 1 4-15,11 0 11 16,4 1 2-16,4-2 2 16,3 2-2-16,1-2-6 15,1 1-8-15,1-3-5 16,-3 2-3-16,-2-1 8 16,2-1 12-16,-1 0 0 15,0-2 0-15,0-1-1 16,0 2 1-16,-2 0 0 0,2-2 2 15,-2 2 0 1,1-1 0-16,-1 1-2 0,2-1 2 16,-4 2-7-16,-1-2 2 15,-4 1-2-15,-2 1 0 16,-1-2 5-16,-6 1 2 16,0-2 0-16,-3 0 2 15,0 1-1-15,0-1 7 16,0 0-1-16,0 0-2 15,0 1-5-15,0-1 0 16,0 3 0-16,0-1-2 16,0-1 0-16,0 1 0 15,0-2-6-15,0 0 8 0,0 0 0 16,0 0 6-16,0 1-5 16,0 0 0-16,-3 1 17 15,-6 0-12-15,0-1 12 16,0-1 8-16,-2 2-10 15,0 0-9-15,-1-2 1 16,-4 2 0-16,2-2-4 16,-1 4-1-16,3-4 2 15,2 1 3-15,1 0-2 16,2-1-4-16,-3 1-1 16,0 2 2-16,0-3-3 15,-1 3 0-15,-2-3 0 16,2 1 1-16,-1 1 0 0,-1-1 0 15,2-1-1-15,1 0 0 16,1 0 0-16,3 0 4 16,-1 0-4-16,-1 0 0 15,2 0 2-15,2 0-2 16,-1 0 1-16,-1 0-1 16,-1 0-3-16,-5 0-3 15,-2 0-26-15,1 0 28 16,3 0-2-16,-1 0-8 15,2 0-6-15,3 0 16 16,0 0 3-16,2 0-3 16,-1 0-1-16,4 0 3 15,1 0 2-15,0 0-7 0,0 0-2 16,0 0 3-16,0 0-27 16,0 0 6-16,0 0 5 15,0 1 22-15,0 1 0 16,3-1 3-16,1 1 0 15,4 0 0-15,1 0 3 16,6 1 3-16,3 0 2 16,3-2-8-16,1 2 0 15,0-2-3-15,1 2 0 16,2-1 0-16,2-1 0 16,1 2-2-16,0-2 1 15,-2 1-8-15,-2-1-5 16,-3 1-5-16,1-1-2 0,-4 0 7 15,3 1 12 1,0 1 1-16,-3-1 1 0,1 0 0 16,-1 1 0-16,-2 0-4 15,-2-2-7-15,-2 2-5 16,-3 0 9-16,-3 0 6 16,2-1 1-16,-3 1 0 15,-2 0-2-15,2 1 0 16,-4-2-4-16,2 0-5 15,-1 0 7-15,-1-1 4 16,-1 0-2-16,0 1 2 16,0 0 3-16,0-2 10 0,-4 1 0 15,-9-1-1-15,0 1-6 16,0 0 7-16,-4-1-8 16,1 2 11-16,-2-2 14 15,-2 1-23-15,1-1-7 16,0 0 20-16,1 0 7 15,-3 0-4-15,-1 0-21 16,1 0 0-16,-6 0 2 16,0 0 4-16,-1 0-8 15,-1 0-14-15,3-1 3 16,0-1 11-16,4 0 7 16,1-1-7-16,2 0-9 15,0 2 7-15,2-3 2 0,3 3-3 16,4-1 2-16,2-1 1 15,1 2 2-15,1-2-2 16,-2 0-3-16,1 2 2 16,1-1 1-16,1 1-1 15,1-1 1-15,1 1 0 16,-2 1-2-16,1-1-1 16,1-1 0-16,0 1 0 15,2 1 1-15,1 0-2 16,0-2 4-16,0 2 0 15,0 0-1-15,0 0-2 16,0 0 1-16,0-1-14 0,4-1 6 16,6 2 6-1,-1-1 3-15,4-1 1 0,3 2 0 16,2-1-1-16,1-1 1 16,3 0-7-16,2 0-14 15,-3 0-14-15,5-1 32 16,-3-2 3-16,3 1 2 15,1 0-2-15,-5 0-1 16,2-2-1-16,-2 2 0 16,-4-1-1-16,0 1-10 15,-3 0-36-15,0-1 29 16,-3 0 10-16,-2 1 10 16,-1 0 0-16,-3 1 0 0,-4-1-1 15,-1 0 1 1,-1-2 16-16,0 0 9 0,0 1 2 15,-7-2 6 1,-4-1-8-16,-3 3 16 0,-2-2-12 16,-1-2-15-16,-4 1 17 15,1 1 23-15,-3 0-20 16,-1 3-27-16,3-2 4 16,-2 2 6-16,4 0-5 15,1-1-5-15,-1 2 3 16,-1 0-3-16,4-3-7 15,0 3 2-15,3-2 0 16,4 1 5-16,1 0 24 16,3 1-29-16,2 0 1 0,0 0-3 15,2 2 2 1,1-1-2-16,0 1 13 0,0 0 11 16,0-2-24-16,7 1-11 15,12-2 1-15,8 0-14 16,8 0-18-16,2 0-27 15,0 0-27-15,-1 0 28 16,-3-1 43-16,-5 0 6 16,-4 2 0-16,-6-2-4 15,-9 3 14-15,-4-1 9 16,-5 1 2-16,0 1 68 16,0-1 8-16,-11 0-37 15,-4-3-8-15,0 2 12 0,-3-1-3 16,0 0 8-16,1-2-23 15,0 2 12-15,2 0-18 16,2 0-10-16,1-1-3 16,3 1-2-16,1 0-4 15,4 0 3-15,-2 1-4 16,5 0-1-16,1 2-1 16,0 0-11-16,0-1 11 15,0 1-5-15,0-1-7 16,0 0 1-16,5-3 2 15,4 1-9-15,0 0 9 16,2-1-1-16,-2 1 8 0,-2 3 1 16,-2-1 2-1,-4-1 1-15,1 2 0 0,-1 0 1 16,-1-1 1-16,0-1 6 16,0 0 13-16,0-1-5 15,0 0-4-15,-6 0-9 16,-1 0-3-16,-2 1 3 15,0 0-2-15,1 2-2 16,1-2 7-16,1 1-2 16,-1 0-1-16,2 0 1 15,4 0-4-15,1 1 1 16,0 1-2-16,0 0-2 16,0 0-8-16,0 0-19 0,0 0-35 15,6 0 26 1,7 0 30-16,3 0-6 0,2 0 6 15,-4 0-12-15,-1 0 7 16,-5 0 5-16,-5 0 8 16,0 0 0-16,-3 0 1 15,0 0 6-15,0 0 36 16,-10 0-10-16,-9 0-33 16,-2 0 6-16,-6 0-6 15,0 0 14-15,4 0 3 16,-3 0 0-16,5 0 10 15,0 0-24-15,2 1 2 16,4 3-5-16,3-2 0 16,8 2 0-16,4-2-21 0,0 2-42 15,0 2-73-15,15-1 56 16,3-2-23-16,4-3-221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4:24:52.97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28412 10528 250 0,'0'0'114'0,"0"0"-51"16,0 0 3-16,0 0 15 15,0 0-35-15,0 0-3 16,4-21-9-16,-4 18-17 15,2 0 6-15,-2 2-7 16,0 0-8-16,0 1 3 16,0 0 4-1,0 0 6-15,0 0 1 16,0 0 3-16,0 0-1 0,0 0 3 16,0 0-3-1,0 0-6-15,0 0-12 0,0 0 1 16,0 0-5-16,-3 1-1 15,-7 10-1-15,-2 3 7 16,0 4-7-16,-5 1 3 0,5 0-2 16,-1 1-1-16,1 0 7 15,-1 1-4-15,-1 4 8 16,2-1 6-16,-3 1-10 16,3 2 3-16,2-1-2 15,1 1-2-15,1 3 0 16,-2-1-1-1,3 4 1-15,-1-1-2 16,-1 1 3-16,1-2 3 16,3 0 1-16,0-2-3 15,4 1 10-15,1-1-10 16,0-3-1-16,0-1 4 16,0 0-6-16,0-5 0 15,1 2 1-15,7-5 1 0,4-2-1 16,-3 0 0-16,4-4-5 0,2-1-1 15,0-2-6-15,4-4 5 16,2-2 1-16,0-2-2 16,5 0 2-16,-1 0 1 15,0-5 0-15,0-1 0 16,2-5 1 0,-1 0-2-16,1-4 0 15,-2-2-2-15,0-6 2 16,1 0 6-16,-4-5-6 15,1 0 2-15,-3 2-2 16,1-1 2-16,-3 1-1 16,-2 2 0-16,0-1-2 15,-3-1-2-15,-3 1 1 0,-2-2-2 16,-2 0 4-16,0 0 1 16,-3 1 1-16,-3-2-2 15,0 2 0-15,0 1 0 16,0 1 1-16,0 1-1 0,0 2 0 15,-7-2 0 1,-3 1 0-16,0-1-3 0,0 0 3 16,-1 7 0-16,3-1 0 0,-1 4 0 15,1 2-4-15,-1-2 3 16,-2 3-6-16,1 1-3 16,-1-1 7-16,-1 2 0 15,1 4 0-15,-2 0-13 16,2 1 5-1,2 1 10-15,0 2-7 16,-4 0-7-16,0 0 8 16,0 0 1-16,-5 1 5 15,0 5-1-15,2 0-6 16,0 2 7-16,2 2-1 16,-1 0 1-16,2 3 0 15,-1-1 2-15,-1 5-1 0,2 1 1 16,-4-1-1-16,7-2 0 15,-2 2 0-15,6-2-2 16,3 0-5-16,3 0-75 16,0-3-117-16,0-7-387 0</inkml:trace>
  <inkml:trace contextRef="#ctx0" brushRef="#br0" timeOffset="1">28306 10903 142 0,'0'0'82'0,"0"0"-36"32,0 0 24-32,0 0 5 0,0 0-12 15,0 0-7-15,-22 16 5 16,20-15 8-16,1 1-3 15,-2-1-1-15,1-1-16 16,-1 0-12-16,0 0 11 16,2 0-3-16,-2 0-22 15,1 0-12-15,2 0 7 0,0 0 8 16,0 0-3-16,0 0-23 16,0-8-1-16,0-2-7 15,0-3-1-15,6 0 9 16,3 1 5-16,3-1-1 15,-1 2-4-15,-1-1 3 16,2 3 3 0,-3 1 4-16,2 1-1 15,-1 3-3-15,-3 1 0 16,2 2-3-16,2 1 1 0,-1 0-2 16,1 3 2-1,2 11 4-15,-1 3 4 0,-1 1 11 16,0-1-7-16,0 0-9 15,-2 0 10-15,3-4-11 0,-3-2-4 16,0-1 3-16,1-2-5 16,1-3 0-16,-2 1 1 15,1-1 0-15,-1-3 1 16,-2 0-2-16,-2-2 1 16,1 0-1-16,-5 0 1 15,4 0 2-15,1 0 7 0,3-9 17 16,4-6 0-16,-1-5-16 15,-1 1-8-15,-1-1 6 16,-3 3-3-16,-1 0-5 16,1 4 0-16,-2 2 0 15,0 2-1-15,-4 1 0 16,1 4-1 0,-2 2-15-16,1 1-44 15,1-2-64-15,-2-1-272 16</inkml:trace>
  <inkml:trace contextRef="#ctx0" brushRef="#br0" timeOffset="2">29062 10126 126 0,'0'0'406'15,"0"0"-370"-15,0 0 42 16,0 0 31-16,0 0-26 16,0 0-31-16,0-4-5 15,0 4 0-15,0 0-4 16,0 0-12-16,0 0-10 15,0 0-1-15,0 0-3 0,0 0-1 16,0 0 5-16,-4 0 0 16,-5 0-18-16,-1 3-3 15,-2 5 1-15,-3 5-1 0,0 3 0 16,-3 5-1 0,0 4 1-16,3 4 0 0,1 1 3 31,1 0-3-31,6-1 3 15,1-2 1-15,4 1-1 0,2 1 0 16,0-2-1-16,6 3 1 16,8 0 3-16,4-2-6 15,3-1-16-15,4-7-40 16,2-13-168-16</inkml:trace>
  <inkml:trace contextRef="#ctx0" brushRef="#br0" timeOffset="3">29434 10065 433 0,'0'0'46'0,"0"0"4"15,0 0 10 1,0 0 23-16,0 0-5 16,0 0-18-16,-40-4-8 15,40 3 10-15,0-1 6 16,0 2-26-16,0 0-26 15,0 0-14-15,10 3 3 16,5 15 3-16,8 9 36 16,-1 9-5-16,-2 1-5 0,-4 3-6 15,-7-3-2-15,-5-3-5 0,-4 1-5 16,0 1-7-16,-12 3-6 16,-15 3-3-16,-7 2-34 15,-8-11-92-15,1-9-326 16</inkml:trace>
  <inkml:trace contextRef="#ctx0" brushRef="#br1" timeOffset="4">29191 10125 98 0,'0'0'62'16,"0"0"-46"-16,0 0 25 15,0 0-1-15,0 0 8 16,0 0 0-16,0 0 0 15,0 0-2-15,0 0-10 16,0 0 0-16,0 0-7 16,0 0-4-16,0 0-3 0,0 0-7 15,0 0-5-15,0 0-3 16,0 0-4-16,0 0-1 0,0 0 5 16,0 0 9-1,0 0 1-15,0 0-7 0,0 0-2 16,0 0 3-16,0 0 3 15,0 0 3 1,0 0-1-16,0 0-4 16,0 0 1-16,0 0-2 15,0 0-3-15,0 0-3 16,0 0-1-16,0 0 1 16,0 0 6-16,0 0-2 15,0 0 0-15,0 0-9 16,0 0-2-16,0 0-3 0,0 0-5 15,0 1 10-15,0 10 4 16,0 1 4-16,-3 1-1 16,-2 4-7-16,0 0 2 15,0 0-1-15,1 1 2 16,-1-5-2-16,2 3 0 16,0-2-1-1,-2-3 0-15,2 2 0 16,-2 0 1-16,2 0 0 15,0-2-1-15,-2 1 4 0,2 1 1 16,0 0 3-16,0-2-1 16,2-1-5-16,-1-3 2 15,1 2-3-15,-2-2-1 16,2 1 0-16,-1-3 1 0,1 2-1 16,-1-1 1-16,0 0 0 15,2 0-1-15,0-4 0 16,0 3 0-16,0-2 0 15,-1-1 1-15,1 0-1 16,0-1 2-16,0-1 0 16,0 2 0-16,0-2-1 0,0 0 1 15,0 0 0-15,0 0 3 16,0 0-1-16,0 0 5 16,0 0 0-16,0 0-2 15,0 0 1-15,0 0-1 0,0 0-1 16,0 0-3-16,0 0-3 31,0 0 0-31,0 0 0 0,0 0 1 16,0 0-1-16,0 0 0 15,0 0 2-15,0 0 1 16,0 0-2-16,0-3-1 16,0-3-4-16,0 0 2 15,0-1-1-15,0 0-1 16,0-3 1-16,3 2 2 0,3-5-4 15,3 2 2-15,-2-4-6 16,2 0-8-16,3 1 2 16,-3 0 1-16,2 1-14 15,-1 0 9-15,-3-2 13 16,1 5 1-16,-2 0 3 16,0 3 2-1,-2 2 2-15,-1-1-2 16,2-1 0-16,-1 1 0 15,2 1 0-15,-3 1-1 0,0 2 1 16,-3 1-2 0,0 1-2-16,0 0-6 0,0 0-15 15,0 0-14-15,0 0 27 16,0 3 4-16,0-2 1 0,0 2 5 16,0-3 1-16,0 3-2 15,0-1 3-15,-3 3 0 16,-4 0 2-16,-2-1 9 15,1 4 2-15,-2-3-9 16,2-1-3-16,2 2 0 16,0 0-1-1,-1 0 1-15,1 1 0 16,0-2-1-16,0 1 1 16,3-3-1-16,1-3 1 15,2 1-1-15,0 1 2 16,0-1-2-16,0 0 0 15,0 1 0-15,0-1 1 16,0 1 2-16,0 0-3 0,0 1-3 16,0 0 3-16,0 1 0 15,0 0 1-15,0 0 2 0,0 1-2 16,0-3 2-16,0 1-2 16,0 2 8-16,5-3 7 15,0 3-6-15,-2 0 3 16,1-2-4-16,-1 3-3 0,0 0 1 15,3 1 4-15,-2 0 0 16,-1-2-5-16,2 1-1 16,-2 1-3-16,-2-3-1 15,2 0-1-15,-3-1 0 16,2 0 0-16,-1 0 0 16,-1-2 1-1,2 2 0-15,-2-3 0 16,0 1 0-16,0-1 1 15,0 0 1-15,0 2 1 16,0-2 1-16,0 0 0 16,0 0 2-16,0 0-5 15,0 0 2-15,0 0-1 0,0 0-1 16,0 0-1-16,0 0 0 0,2 0 1 16,-2 0 0-16,0 0-1 15,0 0 3-15,0 0-4 16,0 0-1-16,0 0-51 15,0 1-43-15,0-1-79 16,0 0-267-16</inkml:trace>
  <inkml:trace contextRef="#ctx0" brushRef="#br1" timeOffset="5">29315 9924 110 0,'0'0'78'15,"0"0"-15"-15,0 0 24 16,0 0 1-1,0 0-23-15,0 0-17 16,0 0-15-16,-2 1-9 0,2-1 0 16,0 0 4-1,0 0 1-15,0 0-7 0,5-2-9 16,-1-4-2-16,4 0 3 16,0 1-10-16,2 0 7 15,-1-1-6-15,-2 3-4 0,3 0 1 16,-1-1-1-16,-1 1 0 15,2 0-1-15,-4 0-1 16,-1 3-3-16,-1 0-42 16,-2 0-80-16,1-1-163 15</inkml:trace>
  <inkml:trace contextRef="#ctx0" brushRef="#br1" timeOffset="6">30912 9561 455 0,'0'0'161'16,"0"0"-139"-16,0 0 59 0,0 0-15 15,0 0-41-15,0 0-15 16,0 37-1-16,0-37-3 15,0 0-3-15,0 0 6 16,0 0-1-16,0 0-2 16,2-1 5-16,1-6-11 15,-1-2 0 1,-1 0 0-16,-1 5-4 16,0 0 4-16,0 3 3 15,0 1-3-15,-9 0-12 16,-4 0 12-16,-1 0 3 15,0 8 6-15,0 6 12 16,-1 5 11-16,3 3 6 16,0 2-19-16,2 2 10 0,2-2-14 15,4-3-6-15,4-3 9 16,0-5-8-16,0-2-1 0,12-5 2 16,7-3 7-16,3-3 3 15,1 0-19-15,4-6-2 16,0-7-23-16,-2-1-27 15,-3 1-64-15,-7-1-70 0,-3 2-185 16</inkml:trace>
  <inkml:trace contextRef="#ctx0" brushRef="#br1" timeOffset="7">31089 9556 613 0,'0'0'46'16,"0"0"59"-16,0 0 19 16,-63 90-21-16,50-67-30 0,2-3-42 15,4-5-13-15,-1-4-12 16,5-5-3-16,2-3-2 15,1-2-1-15,0-1-5 16,0 0-22-16,0 0-25 16,10-15-24-16,7-6-124 15,-1-4 4 1,0 1 62-16,0 2-62 16,-5 2-16-16</inkml:trace>
  <inkml:trace contextRef="#ctx0" brushRef="#br1" timeOffset="8">31089 9556 126 0,'7'-3'138'0,"-6"0"30"15,-1 3-19-15,0 0-64 16,0 0-21-16,0 0-10 16,0 14-3-16,0 5 60 0,0 3-35 15,0-1-17-15,4-1-31 16,2 0-18-16,0-5-3 0,1 1-6 16,2-6-1-1,0-4-14-15,0-2-65 0,3-4-92 16,-5 0-194-16</inkml:trace>
  <inkml:trace contextRef="#ctx0" brushRef="#br1" timeOffset="9">31251 9557 442 0,'0'0'194'0,"0"0"-180"15,0 0 74-15,0 0 24 16,0 0-63-16,-27 78-22 16,27-60-1-16,0-2-21 0,0-2-2 0,5-4-3 15,3-3 0 1,3-7 0-16,3 0-2 0,3 0 2 15,2-10 0-15,-2-4-7 16,0-5-15-16,-4 1 9 16,-5-2 13-16,-4 1 0 15,-4-1 2 1,0 0 5-16,0 3 18 16,-10 3-1-16,-8 3-18 15,-2 5-4-15,1 6-1 16,0 0-1-16,2 0-12 15,4 4-16-15,4 8-17 16,4-1-19-16,5 1-68 16,0-3-62-16,3-5-159 0</inkml:trace>
  <inkml:trace contextRef="#ctx0" brushRef="#br1" timeOffset="10">31636 9429 379 0,'0'0'116'16,"0"0"-110"-16,0 0 13 15,0 0 89-15,0 0-2 0,-28 75-27 16,22-47-11 0,0-2-7-16,1 0-12 0,2-6-19 31,2-2-11-31,1-5-11 0,0-5-5 16,0-4-3-16,0-1-18 15,0-3-63-15,1 0-107 16,7 0-221-16</inkml:trace>
  <inkml:trace contextRef="#ctx0" brushRef="#br1" timeOffset="11">31626 9474 350 0,'0'0'171'15,"0"0"-122"-15,0 0 74 16,0 0 26-16,0 0-53 0,0 0-50 16,-29-7-2-16,12 15 21 15,-6 5-26-15,-1 3-18 16,3-1-11-16,3 1-7 0,4-1 1 15,0-1-4-15,5 0-2 16,3-5-1-16,6 1-16 16,0-2-15-16,0-1-9 15,0-1 5-15,12 1-9 16,2-3 11-16,-2 2 4 16,1-1-1-1,-6 1 7-15,-2-1 13 16,-2 4 8-16,-3-3 5 15,0 0 17-15,0 3 27 16,0-1-3-16,-3-3 21 16,-2 2-26-16,-2 0-1 15,-2 2-6-15,-3 2 1 0,0-3-12 16,3 1-6-16,0-1-12 16,5-1-10-16,1-2-69 0,3-4-144 15,0-1-554 1</inkml:trace>
  <inkml:trace contextRef="#ctx0" brushRef="#br1" timeOffset="12">31944 9351 574 0,'0'0'97'15,"0"0"-38"-15,0 0 19 0,0 0-39 16,0 0-29-16,0 0-8 16,-6 52 52-16,-4-11 6 15,0 0-17-15,1 0-12 16,0-3-12-16,2-2 8 16,-2-7-17-1,3-3-1-15,3-7 0 16,0-3 0-16,3-7-3 15,0-5-4-15,0-4 0 16,0 0 2-16,0 0 9 16,3 0-3-16,11-9 4 15,3-5-2-15,2-5-9 16,-3 1-3-16,-3 3 1 0,-3-1-1 16,1 2 1-16,-5 3 0 15,1 2 0-15,-4 1 1 16,0 1-2-16,0 1 0 15,0-1-2-15,0 1 0 0,0 2-12 16,0-1-18 0,6-1-29-1,0-1-58-15,2-2-61 16,-1 1-101-16</inkml:trace>
  <inkml:trace contextRef="#ctx0" brushRef="#br1" timeOffset="13">32097 9349 258 0,'0'0'339'15,"0"0"-326"-15,0 0-13 16,0 0 19-16,0 0 71 0,0 0 13 15,-12 71-32-15,6-38 17 16,-2-1-34-16,1-1-4 16,3-4-26-16,-1-3-14 15,2-4-6-15,0-5 0 0,0-2-2 16,-1-4-2-16,4-2 0 16,-1-5-27-1,-1 2-54-15,2-4-134 16,0 0-259-16</inkml:trace>
  <inkml:trace contextRef="#ctx0" brushRef="#br1" timeOffset="14">32212 9350 306 0,'0'0'252'16,"0"0"-154"-16,-24 88-12 0,14-55 29 16,1 1-62-16,-2-3-16 15,5-6-6-15,2-3-1 16,-1-5-23-16,1-6-3 16,1-3 2-16,2-3-6 15,1-4-3-15,0-1-34 16,0 0-26-1,0 0 3-15,0 0 17 16,0 0 19-16,0 0 20 16,0-13-26-16,0 1-2 15,0-4 26-15,0 2 6 16,4-1 7-16,2 2-3 0,1 2 11 16,3-1-4-1,-3 4-2-15,-1 2 23 0,-3 3-7 16,1 3-14-16,-1 0-6 15,3 0-4-15,4 0 0 0,0 0 5 16,0 0-5-16,2 0-1 16,0 0 1-16,0 0-1 15,4 0-4-15,-1-7-9 16,3-4-45-16,-3-2-77 0,1-2-51 16,-2-1-48-16</inkml:trace>
  <inkml:trace contextRef="#ctx0" brushRef="#br1" timeOffset="15">32375 9340 401 0,'0'0'60'0,"0"0"25"16,0 0-15-16,0 0-33 16,0 0 19-16,0 0 30 0,-33 48 0 15,25-17-41 1,1-3 10-16,0-1-18 0,1-2-25 15,3-5-2-15,0 1-7 16,1-4-3-16,-1 0-8 0,-1-1-41 16,-1-5-59-16,3-4-145 15</inkml:trace>
  <inkml:trace contextRef="#ctx0" brushRef="#br1" timeOffset="16">32590 9324 502 0,'0'0'79'0,"0"0"-67"0,0 0 36 16,0 0-12-16,0 0-20 16,0 0 0-16,11 40 5 15,-8-37-2-15,-1-2-3 16,-1-1-2-16,2 0 4 0,0 0 2 16,3-4 2-16,-1-7-14 15,0 2-5-15,-3 2 0 16,-2 1 12-16,0 3 0 15,0-1 13-15,-5 0-28 16,-6 1 4-16,-3 3-4 16,-3 0 0-1,-3 0 0-15,4 4 3 16,-2 11-1-16,1 2 4 16,0 5 14-16,1 2 9 15,3 5 10-15,6-4-9 16,4 0-9-16,3-1-1 15,0-1-3-15,13-4 0 16,7 0 1-16,2-4-7 0,-2-5-5 16,3-3-4-16,-2-1-2 15,0-3-3-15,5-3-8 0,2 0-15 16,3 0-82-16,1-7-197 16</inkml:trace>
  <inkml:trace contextRef="#ctx0" brushRef="#br2" timeOffset="17">28906 11173 201 0,'0'0'62'0,"0"0"-8"16,0 0 20-16,0 0-13 15,0 0-27-15,0 0-19 0,0 0-5 16,0 0-5-16,0 0 1 16,0 0 1-16,0 0 3 15,0 0-3-15,0 0-4 16,0 0 1-16,0 0-4 15,0 0-1-15,0 0 0 16,0 0 1 0,0 0 0-16,0 0 2 15,0 0 1-15,0 0 9 16,0 0 1-16,0 0-5 16,0 0-5-16,0-3 15 15,0 0-18-15,0 0 1 16,0 3 3-16,0 0-2 15,0 0 3-15,0 0 3 0,0 0 3 16,0 0 5-16,0-2-2 16,1 0 1-16,1 0-1 0,-1 1-6 15,-1 1-5-15,0 0-3 16,0 0 4-16,0 0 8 16,0 0-2-16,0 0 0 15,0 0-3-15,0 0-6 0,0 0 1 16,0 1 4-16,0 7 10 15,-1 0 1-15,-4 1-3 16,0 1 1-16,0 0-4 16,1 1-2-16,-2 1-6 15,-1 3-1-15,0-1-1 16,1 0 0 0,-1 0-1-16,1-1 1 15,1-2-1-15,0-1 0 16,0 1 1-16,2-1 0 15,0 0 5-15,1-2-1 16,-1 2-3-16,2 0-1 16,-2-1 0-16,1 0 0 15,1-2 0-15,-1 1 0 0,2-3 0 0,-1-1 5 16,1-1-2 0,0-1 1-16,0-1-4 0,0 1-1 15,0 0 0-15,0 1 1 16,0-1-1-16,0 0 1 15,0 1 0-15,0-1-1 16,0 1 0 0,3-2 0-16,0 2 1 15,1-2 1-15,-1-1 1 16,2 0 0-16,1 0 0 16,3 0 1-16,0 0 2 15,1 0 5-15,2-4-1 16,-1 0-9-16,-4-2 9 15,0 2-10-15,-1-2 0 0,0 3 1 16,-1-1 0-16,-2 1 0 16,-2 0 0-16,1 2-1 15,-2 1-3-15,0-1-13 16,0 1-19-16,0 0-14 16,0-4-76-16,0 0-325 0</inkml:trace>
  <inkml:trace contextRef="#ctx0" brushRef="#br2" timeOffset="18">28968 11039 113 0,'0'0'219'16,"0"0"-164"-16,0 0-13 16,0 0 27-16,0 0 15 0,0 0-2 15,0 0-8-15,0 0-17 16,0 0-18-16,0 0-10 15,0 0-2-15,0-2-17 16,0 0-3-16,0 0 8 16,0 2-1-16,0-2-4 15,0 2 5-15,0 0-4 0,0 0-5 16,0 0-4-16,0 0 1 16,0-1 5-16,0 0 13 15,0-2 1-15,0 2-10 16,0-3-10-16,0 2 14 15,0 1-5-15,0 0 0 0,0-1 3 32,0 2-3-32,0-1-7 0,0 1 2 15,0 0 0-15,0 0-6 16,0 0 0-16,-1 0-44 16,-5 0-90-16,-1 7-253 15</inkml:trace>
  <inkml:trace contextRef="#ctx0" brushRef="#br2" timeOffset="19">28743 11646 62 0,'0'0'130'16,"0"0"-53"-16,0 0 4 0,0 0-30 16,0 0 8-16,0 0-13 15,0 0-18-15,0 0-1 16,0 0 12-16,0 0 10 15,11-32-4-15,-11 30-20 0,0 2-18 16,1-2-6-16,-1 1-1 16,0 0-2-16,0 1-8 15,0 0-6-15,0 0 5 16,2 0-6-16,-2 0 4 16,0-3 8-16,0 0 3 15,0 1 2 1,0 0 5-16,0 0-2 15,1 2 2-15,-1 0 1 16,0 0 6-16,0 0 6 16,0 0-6-16,0 0 1 15,0 0 4-15,0 0 9 0,0 0-9 16,0 0 2-16,0 4 8 16,0 14 15-16,-4 3 10 0,-7 2-13 15,2 0-14-15,-3-2-9 16,1-2-8-16,0-2-3 15,3-2-4 1,0-1-1-16,3 0-24 0,4-5-111 16,1-9-380-16</inkml:trace>
  <inkml:trace contextRef="#ctx0" brushRef="#br2" timeOffset="20">28352 12347 147 0,'0'0'154'15,"0"0"-108"-15,0 0 17 0,0 0 40 16,0 0-1-16,0 0-23 16,0 0-10-16,0 0-15 15,5-10-14-15,-5 10-8 16,0 0-19-1,0 0-13-15,0 3-5 16,0 14 5-16,-5 8 3 16,-5 5 16-16,1 1-7 15,-3 0 9-15,-1-3 0 16,1-2 12-16,0-4-12 16,0-2-18-16,1-3 7 15,0-4-10-15,3-5-10 0,2-2-37 16,3-3-28-16,1-1-4 15,2-2-20-15,0 0 25 16,0 0 31-16,0 0-55 16,0-7 49-16,0-1 49 15,0-2 17-15,0 0 27 16,0-1 17 0,5 2-13-16,0 1 19 0,1 0 1 15,-2 3-27 1,2 1-11-16,0 0-18 0,0 1-11 15,3 0-1-15,1 2-3 16,1 0-1-16,-1 1-5 16,3 0 3-16,0 0-3 15,-3 0-18-15,2 0-20 0,-2-4-26 16,-2 0-19-16,-1 0-17 16,-1-3-55-16</inkml:trace>
  <inkml:trace contextRef="#ctx0" brushRef="#br2" timeOffset="21">28454 12382 129 0,'0'0'359'0,"0"0"-277"15,0 0-23-15,0 0 53 0,0 0 24 16,0 0-36-1,-46 85-24-15,34-58-26 16,-2-2-23-16,4-1-14 16,2-3-12-16,2-2-1 15,5-4-8-15,1-1-37 16,0-5-130-16,0-9-209 16</inkml:trace>
  <inkml:trace contextRef="#ctx0" brushRef="#br2" timeOffset="22">28418 12550 324 0,'0'0'306'0,"0"0"-273"0,0 0-14 15,0 0 13-15,0 0-8 0,0 0-10 16,78-21-8-16,-59 14-4 16,-1 1-1-16,0-1-1 15,-3 2 0-15,-5-1-4 16,-2 0 0-16,-4 2 3 15,-1-2 1-15,0-2 0 16,-3-1-2 0,0-1 0-16,0 2-1 15,0 1-8-15,0-1 4 16,0 2 6-16,0 2 1 16,-3-1 0-16,-1 3-1 15,-2-1-3-15,0 3-9 16,0 0 12-16,-3 0 1 0,4 0 1 15,-2 0-1-15,1 0 1 16,-3 7 1-16,2 2 3 16,-1 0 6-16,-1 5 1 15,0 0 7-15,0 3 1 0,2-2 0 16,1 2-1-16,-3-1-3 16,4 1-1-16,2-2 1 15,2-1-11-15,1-2 5 0,0-2 0 16,0-1-1-16,0-4 1 15,4 0-5-15,8-1 3 16,0-3-4-16,4-1-4 16,1 0-4-16,2-1-12 15,1-9-41-15,-1-1-26 16,2-4-19 0,-1 0-56-16,2-4-296 15</inkml:trace>
  <inkml:trace contextRef="#ctx0" brushRef="#br2" timeOffset="23">28740 12422 599 0,'0'0'128'15,"0"0"-51"-15,0 0 29 16,0 0-12-16,0 0-37 15,0 0-9-15,-34 25-19 16,28-11-16 0,0 2-10-16,3-1-3 15,3 0 0-15,0-3-1 16,0-1-13-16,0-1-22 16,0-4 6-16,0-2-28 15,6-1-11-15,0-3-3 16,2 0-9-16,5 0 40 15,-1-10-26-15,-1-4-21 0,2-1 44 16,-3 1 31-16,2-1 0 16,-1 2 0-16,-2 2-40 15,-2 1 12-15,0 5 30 0,-5-1 11 16,-1 5 5-16,-1 1 27 16,0 0 42-16,0 0-8 15,0 0-20-15,0 0-8 0,0 9 28 16,-4 4 20-16,-2 1-33 15,2-1-8-15,1 0 5 16,1-2-17-16,1 0-21 16,-1-1-7-16,2-2-5 15,0-2-4-15,0-2-35 16,0-2-44 0,0-2-30-16,0 0-81 15,0 0-205-15</inkml:trace>
  <inkml:trace contextRef="#ctx0" brushRef="#br2" timeOffset="24">28783 12325 130 0,'0'0'390'0,"0"0"-386"16,0 0 4-16,0 0-1 15,0 0 12-15,0 0-17 0,10-13-2 16,-4 11-2-16,1 2-40 16,0 0-174-16</inkml:trace>
  <inkml:trace contextRef="#ctx0" brushRef="#br2" timeOffset="25">28967 12306 285 0,'0'0'165'16,"0"0"-132"-16,0 0 30 16,0 0-5-16,0 0 27 15,0 0-5-15,-25 76-25 16,16-35-14-16,0 3 15 0,0 3 0 15,1-1-6 1,1-2-31-16,3-1-3 16,1-3-9-16,1-8-7 15,2-5-4-15,0-11-23 16,0-7-42-16,0-8-34 16,0-1-94-16,3-11-63 15</inkml:trace>
  <inkml:trace contextRef="#ctx0" brushRef="#br2" timeOffset="26">28925 12412 563 0,'0'0'108'16,"0"0"-94"-16,0 0-2 16,0 0-5-16,0 0 0 0,0 0-4 15,32-48 1-15,-16 44-4 16,-2 1-3-16,-1 3-4 15,-3 0 2-15,1 12 2 16,-2 7 3-16,-2 1 4 16,-1-2 2-16,-4-1-4 15,-2-1 5-15,0-3 26 0,0-3 10 16,-11 0 7-16,0-2-7 16,-2-3-1-16,3-2-27 15,-2-2-12-15,3 1-3 16,1-2-19-16,4 0-29 15,4 0-46-15,0 0-133 16,0 0-265 0</inkml:trace>
  <inkml:trace contextRef="#ctx0" brushRef="#br2" timeOffset="27">29127 12394 554 0,'0'0'66'16,"0"0"-59"-16,0 0-2 15,0 0 42-15,0 0 7 16,0 0-12-16,-24 57-1 16,24-40-28-16,0-1-8 15,0-3-2-15,1-2-3 0,9-4-3 16,3-1-11 0,0-6 2-16,3 0 9 0,1 0 0 0,-1 0-7 15,-1-10-2 1,0-4-7-16,-4-3-5 0,-2-2 8 15,-1-1 16-15,-6 1 8 16,-2 0 2-16,0 4 35 16,0 0-21-16,-12 7 8 15,2 3-7 1,-2 2-19-16,-2 3-6 16,2 0 0-16,-1 0-5 15,4 0-25-15,0 7 0 16,3 0-39-16,2 4-17 15,2-4-40-15,2 0-105 16</inkml:trace>
  <inkml:trace contextRef="#ctx0" brushRef="#br2" timeOffset="28">29349 12299 199 0,'0'0'268'0,"0"0"-215"16,0 0 80-16,-6 79-15 16,4-55-56-16,2 0-20 0,0-3-8 15,0-4-7-15,0-3-1 16,0-4-19-16,0-4-3 0,0-3-4 15,0-3-7-15,0 0-7 16,0 0 9-16,0 0-4 16,0 0-11-16,0 0-26 15,0 0 19 1,0 0-1-16,0 0 6 16,0-3 3-16,0 0 6 15,3-3 13-15,-1-1 1 16,3 0 8-16,-1 0 2 15,1-2-3-15,2 4-6 16,-1-2 0-16,0 3-2 16,3 0-1-16,3-1 0 0,-3 1-9 15,3 0-18-15,1-2-14 16,-2 1 14-16,2-1 7 16,-4 1 9-16,-2-1-20 15,-2 3-24-15,-2 0-46 16,0 0-50-16,-3 0 41 0,2 0 62 15,-2 1 49-15,0-3 34 0,0 1 7 16,0-3 77-16,0 1-40 16,0 1-17-16,0-1 19 15,-2 5-11-15,1 1 6 16,-1 0-19-16,-1 0-39 16,0 0-9-16,-3 16 12 15,-2 4 31 1,0 4-3-16,2 1-30 15,3-5-16-15,3 0-2 16,0-4-9-16,0-6-29 16,0 0-42-16,6-9-56 15,4-1-140-15</inkml:trace>
  <inkml:trace contextRef="#ctx0" brushRef="#br2" timeOffset="29">29637 12355 237 0,'0'0'102'0,"0"0"-90"0,0 0 44 15,0 0 3-15,0 0 3 16,0 0-29-16,24-5-22 16,-21-1-1-16,0 1 2 15,-3-1 15-15,2 0-18 16,-2-1-2-16,0 2 5 16,0-3 36-16,0 3-26 0,-5 0 6 15,-4 1-7-15,3 3-2 16,-6 1-19-16,2 0-6 15,-3 4 6-15,-3 10 8 16,0 3 20-16,1 3-5 16,3 1 11-16,2 0-5 15,5 2-4 1,4-5-16-16,1-1-9 16,0-5-5-16,1-6-6 0,12-3-19 15,2-3 1 1,5 0-4-16,1-6-7 0,1-10-77 15,-3-4 6-15,-2-3 16 16,-2 5-15-16,-6 4 110 16,-5 4 1-16,-2 8 103 0,-2 2 59 15,0 0-43-15,0 0-71 16,0 10-22-16,-3 10 41 16,-3 3-36-16,1 0-19 15,4 2-13-15,1-1-1 16,-2-1-56-16,2-3-158 15</inkml:trace>
  <inkml:trace contextRef="#ctx0" brushRef="#br2" timeOffset="30">28308 12832 174 0,'0'0'115'16,"0"0"-45"-16,0 0 11 15,0 0-8-15,0 0-28 0,0 0-17 16,-2-10 9 0,2 10-1-16,0 0-8 0,0 0 3 15,-1 0 14-15,-1 0 3 0,1 0-20 16,-2 0-17-16,-3 12-10 16,-3 8 23-16,-2 4-11 15,-2 5 5-15,0 4-4 16,-1 2 14-16,1 0 1 15,1 2-13 1,0-4 0-16,1-3-10 16,5-5-1-16,2-2-1 15,2-7 0-15,2-3-1 16,-1-6-1-16,1-3-2 16,0-1 2-16,0-2-2 15,0 0 0-15,-2 1 2 16,2-2-1-16,0 0-1 0,0 0 5 15,0 0 3-15,-1 0-2 16,1 0 12-16,0 0 12 16,0-8-3-16,0-7-27 15,6-5-1-15,11-3-5 0,6-6 1 16,4-1-10-16,1 0-9 16,1 0 1-1,-4 5-5-15,-2 3-1 16,-4 7-2-16,-4 5 9 15,-6 5 11-15,-6 2-1 16,-3 3-3-16,0 0 5 16,0 0 9-16,0 0-4 15,0 0 2-15,-6 0-5 16,-6 0 8-16,-2 8 3 0,-2 1-3 16,-2 1 0-16,-1 2 0 15,1 1-2-15,0 1 1 16,4 0 1-16,1 1 1 15,2 0 3-15,1-1-4 16,3-1 0-16,1-1-2 16,4-1 2-1,2-3-3-15,0-1 3 16,0-2 0-16,0 1 1 16,11-2-2-16,0 1 2 0,2 1 3 15,1 0-3 1,-3 2-1-16,-1-1 0 0,1 0 1 15,-5 1 1-15,0-3 8 16,0 1 3-16,-2-2-3 0,-1 1 2 16,1-2-8-16,-2 0-4 15,1-3-28-15,3 0-117 16,-1 0-415-16</inkml:trace>
  <inkml:trace contextRef="#ctx0" brushRef="#br2" timeOffset="31">28502 12829 304 0,'0'0'36'15,"0"0"-33"-15,0 0-3 16,0 0 16-16,0 0 10 16,0 0 4-16,16-33-11 15,-10 31-5-15,0 2-1 16,0 0 0-16,0 0-5 16,-2 0 13-1,1 0-2-15,-2 0-3 16,-2 0-2-16,1 6-8 15,-2 1-4-15,0 1 0 0,0 2 29 16,-6 2-13-16,-5-1 2 16,0 0 15-16,2-1-19 15,1 0 1-15,3-3 9 16,0 2-12-16,3-4 5 0,2 1-1 16,0-1 0-16,0 0-9 15,0-1 8-15,0 0-3 16,4-1 0-16,2 0-1 15,-1-1 1-15,1-1 0 16,0 0-10-16,0-1-4 16,3 0-1-1,0 0-25-15,3 0-35 16,1-4-98-16,-1-8-119 16</inkml:trace>
  <inkml:trace contextRef="#ctx0" brushRef="#br2" timeOffset="32">28664 12829 336 0,'0'0'324'16,"0"0"-283"-16,0 0 7 15,0 0 0-15,0 0-36 16,0 0 10-1,-8 26-2-15,8-15-14 16,0 1-6-16,0-3 0 16,0-1-1-16,5-5-9 15,1 0-2-15,-1-3 8 16,-1 0 4-16,1 0 0 16,1-5 8-16,1-8-2 15,-1-4-4-15,0 2-1 0,-1-2 0 16,-4 2 1-16,-1 4 1 15,0 4-3-15,0 3 7 16,0 4-7-16,-7 0-21 16,-4 0 3-16,-1 11-14 15,5 2-24-15,1 1-77 0,3-1-65 16,3-3-132-16</inkml:trace>
  <inkml:trace contextRef="#ctx0" brushRef="#br2" timeOffset="33">28982 12920 629 0,'0'0'70'16,"0"0"-69"-16,0 0 29 16,0 0 8-16,0 0-27 15,0 0 22-15,0 21-16 16,0-12-10-16,0-2-6 0,0-3-1 16,0-3 0-16,0-1-1 0,0 0 1 15,0 0 7 1,0 0-3-16,0 0-4 15,0-8-4-15,2-1-21 0,-2 1 20 16,0 3-4-16,0 0 9 16,-2 1-2-16,-7 2-3 15,-3 1 0-15,-1 1-1 0,1 0 6 16,-2 0 6-16,1 8 10 16,-3 5 2-16,0 5 3 15,0 5 10-15,3 2-8 16,1 1 1-16,6-1 2 15,3-4-9-15,3-2-7 16,0-5-4 0,0-1-1-16,4-4-5 15,8-3 0-15,0-1-4 16,6-5 4-16,-1 0-2 16,3 0 2-16,0 0-10 15,1-10-24-15,-1 4-12 16,-1-3-58-16,0-1-70 0,0-2-193 15</inkml:trace>
  <inkml:trace contextRef="#ctx0" brushRef="#br2" timeOffset="34">29197 12916 526 0,'0'0'106'16,"0"0"30"-16,0 0-8 16,-64 79 0-16,49-55-47 0,4-2-33 15,1 1-7-15,2-2-29 16,0-4-9-16,3-4-3 15,2-5-5-15,3-5-19 0,-1-1-20 16,1-2-36-16,0 0-51 16,0 0-19-16,4-8-28 15,9-10-120-15</inkml:trace>
  <inkml:trace contextRef="#ctx0" brushRef="#br2" timeOffset="35">29158 12950 339 0,'0'0'137'15,"0"0"-95"-15,0 0 53 16,0 0-11 0,0 0-24-16,0 0-21 15,0-6-14-15,1 17 14 16,3 5 52-16,0 3-21 16,1 3-19-16,-1-1-21 15,2-1-13-15,-2-4-13 16,1 1-1-16,-1-3-3 0,-1-5-3 15,0-2-20-15,0-1-47 16,1-3-63-16,1-3-118 0,1 0-238 16</inkml:trace>
  <inkml:trace contextRef="#ctx0" brushRef="#br2" timeOffset="36">29316 12923 585 0,'0'0'119'0,"0"0"-104"16,0 0 52-16,0 0 29 16,0 0-37-16,-42 83-33 0,38-57-3 15,4-5-10-15,0-2-12 16,0-5-1-16,6-4-3 15,3-4-7-15,1-3-6 16,4-3 1-16,-1 0-4 16,5-9 17-16,-3-9-12 0,0-5-3 31,-6-2 5-31,-3 1 12 16,-5 0 1-16,-1 0 7 0,0 4 15 15,-7 3 1-15,-4 6-9 16,-2 4 22-16,-1 7-26 15,0 0-11-15,-1 0-20 16,0 13-5-16,3 1-23 16,4 3 8-16,5 0-38 0,3-2-78 15,0-5-7-15,8-6-172 16</inkml:trace>
  <inkml:trace contextRef="#ctx0" brushRef="#br2" timeOffset="37">29647 12798 228 0,'0'0'318'0,"0"0"-285"16,0 0 46-16,0 0 57 15,0 0-30-15,-56 97-33 16,47-71-26-16,1 0-16 16,4-4-21-16,2-2-9 15,2-5-1 1,0-2-2-16,0-3-23 16,0-3-52-16,0-4-64 0,0-3-155 15</inkml:trace>
  <inkml:trace contextRef="#ctx0" brushRef="#br2" timeOffset="38">29625 12854 69 0,'0'0'286'0,"0"0"-196"16,0 0 42-16,0 0 17 15,0 0-78-15,0 0-7 16,-54-7 8-16,35 7 3 0,0 7-29 16,-1 1-35-1,4 3-6 1,-1 0-5-16,7 1 0 15,1 0-1-15,3 0-4 16,6-2-29-16,0 0-23 0,7-3 4 16,10-1 32-16,4-2-1 15,2-2 0-15,0 1 7 16,-1 0-1-16,-5-1 5 16,-8 4 10-16,-6 0 2 0,-3 2 0 15,0 2 41-15,-3 2 7 16,-13 2 17-16,-3 0-4 15,-3 2-10-15,0-3-32 16,4 0-14-16,1 0 0 16,7-2-6-16,4 1-11 15,3-1-79 1,3-3-64-16,0-7-209 16</inkml:trace>
  <inkml:trace contextRef="#ctx0" brushRef="#br3" timeOffset="39">29292 11096 76 0,'0'0'136'15,"0"0"-101"-15,0 0-13 16,0 0-4-16,0 0 10 15,0 0 6-15,0 0-2 16,-3 0 8-16,2 0-1 16,1 0 2-16,0 0 13 15,0 0-5-15,0 0-22 0,0 0-16 16,0 0-5-16,0 0-5 0,0 0 8 16,0 0-3-16,0 0-5 15,0 0 4-15,0 0 0 16,0 0 4-16,0 0 7 15,0 0 1-15,0-3-5 16,0 0-5 0,0 0-7-16,0 1 0 15,0 1 0-15,0 1-2 16,0 0 1-16,0 0 1 16,0 0 0-16,0-1 3 15,0 1-1-15,0 0 17 16,0 0 13-16,0 0-11 15,0 0-6-15,0 0-9 0,0 0 1 16,0 0 1-16,0 0-3 16,0 0-5-16,0 0-1 15,0 0 1-15,0 5 5 16,0 5 9-16,0 2-5 0,-2 1 9 16,-1 1-16-1,-1 1 6-15,2 0-2 16,-1 2-3-16,1 0 8 15,0 0-4-15,-2 1-5 16,2 2 0-16,-1 0 3 16,0 1-4-16,2-1 3 15,-2 0-4-15,-1-2 0 16,3-2 1-16,-1-2 0 16,2-2 0-16,0 1 1 0,-1-2-1 15,1-1 0-15,-2 0 1 16,1-3-1-16,-2 2 0 15,0-1 0-15,-1 0 0 16,-1 1 5-16,1 0-2 16,1-1-3-16,0-1 0 15,0-2-1-15,0 3 0 0,-1-3 0 16,-1 1 0-16,0 0-6 16,1-1 6-16,-2 1 0 15,1-2 1-15,0-1-1 16,0 0 6-16,1-1 0 0,-1-1-6 15,-1-1 1-15,0 0-3 16,-1 0 2 0,1 0 0-16,-2 0 1 15,4 0 0-15,-2 0-1 16,-1 0 0-16,3 0 0 16,0 0 0-16,1-3 1 15,1 0 3-15,2-2-4 16,-1 0 4-16,1-2 1 15,0 0-3-15,0-3-2 0,0 0-3 16,0-1-3-16,0-1 4 16,6 1 1-16,3-1-1 15,1 1 1-15,1-2-5 16,-1-1-7-16,3 2-1 16,1-2 5-16,1 1-3 15,-3 4 11 1,0 0 0-16,-5 4 0 15,-1 0 1-15,0 2-2 16,0-1 2-16,3 3 2 0,2-4-1 16,1 1-1-16,2 1 1 15,-2-1-1-15,3 1 0 16,-6 0 1-16,-1 3-1 16,-2-1 1-16,-4 1 2 0,0 0 5 15,-2 0-2-15,0 0-2 16,0 0-4-16,0 0-3 15,0 0-54-15,0-6-181 16</inkml:trace>
  <inkml:trace contextRef="#ctx0" brushRef="#br3" timeOffset="40">29321 10912 228 0,'0'0'233'15,"0"0"-207"-15,0 0 25 16,0 0 18-16,0 0-18 16,0 0-21-16,-11 0 19 15,10 0-19 1,-2 0 1-16,1 0-10 16,0 0 6-16,0 0-2 15,1 0-8-15,-3 0-14 16,1 0 2-16,-1 0-5 15,-1 7-8-15,4 3 2 16,-1 1 4-16,2-2 0 16,0-1-11-16,0-4-4 0,0 0 4 15,6-4 6-15,2 0 7 16,-2 0 8-16,1-5 10 0,-4-6 5 16,-1-5 3-16,-2 2 0 15,0 1-3-15,0 5 7 16,0 2-17-16,-5 5-13 15,-5 1-23-15,1 0-74 0,3 12-100 16,3 1-179-16</inkml:trace>
  <inkml:trace contextRef="#ctx0" brushRef="#br3" timeOffset="41">29542 11071 137 0,'0'0'62'16,"0"0"-36"-16,0 0 60 0,0 0 6 15,0 0 7-15,0 0-9 16,0 0 4-16,0 0 14 16,0 0-27-16,4 0-9 15,3-1-18-15,4-5-27 16,7-5-26-16,3 0 0 0,3-1-1 31,1 0-3-31,3 1-64 16,0-5-185-16</inkml:trace>
  <inkml:trace contextRef="#ctx0" brushRef="#br3" timeOffset="42">30044 10674 185 0,'0'0'91'0,"0"0"-14"16,0 0 3-16,0 0-6 16,0 0-19-16,0 0 10 15,0 13 27-15,0 4-15 16,-5 5-11-16,0 3-15 0,-1 2-12 16,1-2 4-16,2 1-16 0,0-2-11 15,0-4-9 1,2-1 1-16,-2-3-8 0,3-1 2 15,0-3-1-15,0-5-1 16,0-2-2-16,0-3 2 16,0 0-2-16,0-2 2 0,0 0 2 15,0 0 0-15,0 0 2 16,0 0 2-16,0 0 0 16,0 0-6-16,0 0-2 15,0 0-6-15,0 0-10 16,0 0-7-16,0 0 18 15,0 0-23 1,-1 0-31-16,1-5-38 16,0-5-183-16</inkml:trace>
  <inkml:trace contextRef="#ctx0" brushRef="#br3" timeOffset="43">30032 10833 572 0,'0'0'204'0,"0"0"-161"16,0 0-5-16,0 0-5 16,0 0-27-16,0 0-4 15,84-11-2-15,-72 11-1 16,0-3-8-16,-2 1-41 0,-1 1-64 16,-3-3-52-16,1-2-100 15</inkml:trace>
  <inkml:trace contextRef="#ctx0" brushRef="#br3" timeOffset="44">30174 10639 267 0,'0'0'118'15,"0"0"-55"-15,0 0 20 0,0 0-4 16,0 0 7 0,0 0-19-16,-25-1-39 0,19 15-7 15,0 8 5-15,-1 4 10 16,2 4-16-16,2 1-18 15,3 1 23-15,0-1-15 16,-2-2 4-16,1-6-8 0,-2 0 1 16,1-6-5-16,1-3-2 15,-1-2-11-15,1-5-57 16,-1-1-117-16,1-6-172 16</inkml:trace>
  <inkml:trace contextRef="#ctx0" brushRef="#br3" timeOffset="45">29938 10836 218 0,'0'0'191'0,"0"0"-144"16,0 0-5-16,0 0 22 0,0 0-1 16,0 0-31-16,51-3-9 15,-15-6 28-15,4-1-14 16,2 0-10-16,-5 2-8 15,-2 1-7-15,-7 1 0 16,-6 3-5-16,-5 2-7 16,-8 1-2-1,-4 0-33-15,-5 0-74 16,0 0-54-16,-8 4-54 16,-9 5-67-16</inkml:trace>
  <inkml:trace contextRef="#ctx0" brushRef="#br3" timeOffset="46">29915 10926 481 0,'0'0'158'0,"0"0"-119"16,0 0-6-16,0 0-22 16,0 0 38-16,94-25-1 15,-51 15-21-15,-1 0-11 0,-2 3-13 16,-5 2-3-16,-5 3-1 15,-7 2-16-15,-5 0-37 16,-8 0-101-16,-7 0-152 0</inkml:trace>
  <inkml:trace contextRef="#ctx0" brushRef="#br3" timeOffset="47">30508 10726 9 0,'0'0'136'16,"0"0"-88"-16,0 0-5 15,0 0-12 1,0 0 8-16,0 0-18 16,0 0-21-16,0-8 0 15,0 7 4-15,0 0 8 16,0-1 11-16,0 1 0 15,0-1-3-15,0 1 3 16,0-1-14-16,0 1-8 16,0 0-1-16,0-1 5 0,0 1 2 15,0-1 0-15,0 1 11 16,0 0 18-16,0 1 9 16,0 0-9-16,0 0 4 0,0 0-6 15,0 0-18 1,0 0-16-16,0 1-17 0,0 15 17 15,-5 8 20-15,-2 7 21 16,-3 2-7-16,-1 5 5 0,0-4 1 16,0 0-18-16,2-1-6 15,2-7-4-15,2-1-8 16,1-7-4-16,2-2-3 16,2-7-3-16,0-3-40 15,0-3-52 1,0-3-71-16,0 0-121 15</inkml:trace>
  <inkml:trace contextRef="#ctx0" brushRef="#br3" timeOffset="48">30487 10916 470 0,'0'0'203'15,"0"0"-157"1,0 0-21-16,0 0-20 16,0 0-5-16,0 0-8 15,72-27-38-15,-53 23 6 16,2-2-33-16,-3 0-67 15,0-2-171-15</inkml:trace>
  <inkml:trace contextRef="#ctx0" brushRef="#br3" timeOffset="49">30675 10734 473 0,'0'0'66'0,"0"0"-3"0,0 0 60 15,0 0-19-15,-59 88-27 16,48-57-16-16,1 1-12 16,4-3-27-16,0-1-12 15,3-5-7 1,-2 0-3-16,2-3-16 15,3-4-49-15,-1-4-53 16,1-7-138-16,0-5-205 16</inkml:trace>
  <inkml:trace contextRef="#ctx0" brushRef="#br3" timeOffset="50">30713 10912 401 0,'0'0'217'16,"0"0"-210"-16,0 0-7 15,0 0 2-15,0 0-1 16,82-16 0-16,-62 6-1 16,-1 0 1-16,-5 1-1 0,0-3-1 15,-5 1 0-15,-2-2 0 16,-2-1 1-16,-2 1 1 16,-3 2 0-16,0 1 0 15,0 2 3-15,0 1-1 16,-9 1 13-16,-2 1 11 15,1 2-17 1,-2 2 3-16,0-1 14 16,3 2-19-16,0 0-2 15,0 0 13-15,0 0-10 16,-1 0-4-16,-2 0-5 16,-2 7 4-16,0 2-2 0,3 2 9 15,0 0-5 1,1 3 6-16,4 2 0 0,0 1-3 0,-1 1-3 15,0 1 3-15,0-1-9 16,4-1-1-16,3-2-1 16,0-1 2-16,0-2 2 15,0 1-1-15,8-2 4 16,-1-2-4-16,2 0 4 16,2-4 0-16,2-2 2 0,2-1 4 15,3-2 4-15,0 0-2 16,1 0-7-16,-1 0-6 15,-3 0 0-15,0-4-11 16,-3-2-14-16,0 0-37 16,3-1-61-16,-3 0-46 15,2-2-138 1</inkml:trace>
  <inkml:trace contextRef="#ctx0" brushRef="#br3" timeOffset="51">31011 10771 442 0,'0'0'186'15,"0"0"-170"1,0 0 47-16,0 0 49 16,0 0-47-16,0 0-24 15,-50 83-10-15,46-61-12 16,3 0-11-16,-1-5-8 16,2-3 0-16,0-4-3 0,0-3-2 15,3-4-23 1,8-1-26-16,2-2 8 0,5 0-23 15,2-4-51-15,0-12-17 16,3-1 6-16,-4-4 21 0,1 1 15 16,-7 0-2-16,0 0 97 15,-4 3 56-15,-4 3 38 16,-2 5 26-16,-3 3-11 16,0 5-2-16,0 0-25 0,0 1-12 15,0 0-25-15,0 0-23 16,-5 6-11-16,-2 10 28 15,-2 6 9-15,0-1-1 16,3 0 2-16,3-1-35 16,0-1-8-16,2-1-1 15,-1-3-2 1,0-5-3-16,1-2-30 16,1-4-46-16,0-2-28 15,-2-2-97-15,2 0-391 16</inkml:trace>
  <inkml:trace contextRef="#ctx0" brushRef="#br3" timeOffset="52">31045 10634 419 0,'0'0'259'0,"0"0"-256"16,0 0-3-16,0 0 0 16,0 0-3-16,0 0-12 15,62-31-21-15,-53 31-70 16,2 0-94-16</inkml:trace>
  <inkml:trace contextRef="#ctx0" brushRef="#br3" timeOffset="53">31295 10614 14 0,'0'0'486'0,"0"0"-481"16,0 0 39-16,0 0 65 0,-32 93-15 16,17-49-22-16,0 5-7 15,2 4-16-15,-2-1 3 16,6-3-27-16,1-4-19 15,4-7-5-15,1-7-1 16,3-5-9-16,0-9-32 16,0-5-37-16,0-10-94 0,7-2-179 15</inkml:trace>
  <inkml:trace contextRef="#ctx0" brushRef="#br3" timeOffset="54">31247 10741 164 0,'0'0'22'0,"0"0"-8"16,0 0 14-16,0 0 26 0,0 0 42 15,0 0-44-15,64-47 0 16,-58 47-10-16,-2 13-5 16,-1 6 19-16,-3 3-10 15,0 1-20-15,0 2 16 16,0-2-2-16,-7-3 3 0,-6-4-7 31,-1-2 3-31,-4-2-3 0,2-4-1 16,-2-1-18-16,4-5-17 15,1-2-17-15,3 0-61 16,4 0-93-16,6 0-258 16</inkml:trace>
  <inkml:trace contextRef="#ctx0" brushRef="#br3" timeOffset="55">31436 10916 583 0,'0'0'341'0,"0"0"-341"15,0 0-4-15,0 0-22 16,0 0-35-16,0 0-92 16,0 0-209-16</inkml:trace>
  <inkml:trace contextRef="#ctx0" brushRef="#br3" timeOffset="56">31803 10429 17 0,'0'0'168'0,"0"0"-76"15,0 0 6-15,0 0-7 16,0 0-6-16,0 0-19 16,0 0-9-16,0-3-13 0,0 3-24 15,0 0 0-15,0 0 15 16,0 0-4-16,0 0-8 15,0 0-2-15,0 0 0 0,0 0-10 16,0 0-6-16,0 0-1 16,0 0-4-16,0 0-8 15,0 6 8-15,-1 5 4 16,-5 8 1-16,0 2-5 16,0 4 5-16,-2 5 1 15,-2 3-6-15,4 1 6 0,-1 3-3 16,-1-1-1-16,2-4 7 15,-3-2-3-15,3-3-1 16,0-2 6-16,0-3-2 16,2-5-6-16,-2-2 0 15,5-7-1-15,-1-2 1 16,1-4-2 0,1-2 0-16,-2 0 1 15,2 0 2-15,0 2 9 16,0-2 0-16,-2 0-8 15,2 0-5-15,0 0-1 0,0 0-2 16,0 0 2-16,0 0-1 16,0 0 2-16,0 0 3 15,0 0 4-15,0 0 8 0,0-2 17 16,5-13-14-16,10-6-18 16,1-6-7-16,7-1-4 15,0 0-8-15,1 1 0 16,-3 3 0-16,0 4 10 15,-4 2 1-15,-1 3 6 16,-2 5-1 0,-3 2-6-16,-3 2 9 15,-2 2 0-15,-3 1 1 16,-3 3 0-16,0 0-1 16,0 0 4-16,0 0-4 15,0 0-5-15,0 0 2 16,0 0-7-16,0 0-3 15,-8 0-1-15,-2 0 14 0,-3 0 12 16,-1 7-11-16,-2 6-1 0,-1-2-2 16,1 4 0-16,1-4 2 15,2 2-2-15,3-5 1 16,3 2 1-16,1-2-4 16,0 1 3-16,3-2 0 15,0-1-2 1,3 1 1-16,0-2-3 15,0 0 1-15,0-1 0 16,0 0 4-16,0 0 3 16,6-1 5-16,1 1-3 15,2-1 3-15,1 0-3 16,-3 0-2-16,0 0-2 16,-1-1 1-16,0 2 9 0,2 2 6 15,0-1 0-15,-1 1-9 16,-3 1-8-16,-1 1-6 15,-3-1-43-15,0-3-61 16,0-4-259-16</inkml:trace>
  <inkml:trace contextRef="#ctx0" brushRef="#br3" timeOffset="57">31988 10721 445 0,'0'0'172'16,"0"0"-139"-16,0 0 40 15,0 0-4 1,0 0-33-16,0 0-14 15,39-1-10-15,-21-2-9 16,-3 0-3-16,3 0-1 16,-3 0-19-16,1 1-36 15,-4-1-67-15,-4 1-35 16,-2 1-81-16</inkml:trace>
  <inkml:trace contextRef="#ctx0" brushRef="#br3" timeOffset="58">32078 10624 122 0,'0'0'324'0,"0"0"-287"16,0 0 89-16,0 0 3 15,0 0-32-15,-55 87-52 16,50-68-19 0,2-1-12-16,0 1-14 15,3-1-4-15,0-3-92 16,0-7-177-16</inkml:trace>
  <inkml:trace contextRef="#ctx0" brushRef="#br3" timeOffset="59">32203 10718 532 0,'0'0'195'0,"0"0"-193"16,0 0-2-16,0 0 15 15,0 0-9-15,30-77-6 16,-23 64 3-16,-1 4-1 16,1 1 3-16,-4 1-2 15,-2 3 5 1,1 0 10-16,-2 0 7 16,0 1 3-16,0 1-1 15,0 1 10-15,0 1 2 0,0 0-23 16,0 0-9-1,0 0-7-15,-3 0-1 0,0 0 1 16,-4 3-4-16,1 8 2 16,2 4 2-16,-2 4 1 0,-1 4-1 15,1 0 4-15,0 3-4 16,1 1 3-16,-1-2-3 16,-1-1 0-16,4 0 0 15,0-4-1-15,1 0-4 16,2-5-6-16,0-3-8 15,0-4-3-15,0-3 4 0,0-2-7 16,0-1-4-16,0-1 14 16,0-1 9-16,0 0 5 15,0 0-11-15,0 0-18 16,0 0-11-16,0 0-13 16,0 0 8-16,0 0-6 15,-1 0 4 1,-2 0 23-16,1 0 17 15,1 0-31-15,1 0-9 16,0 0-33-16,0 0-13 0,0 0 2 16,0 0 31-16</inkml:trace>
  <inkml:trace contextRef="#ctx0" brushRef="#br3" timeOffset="60">32115 10914 349 0,'0'0'45'16,"0"0"-22"-16,0 0 42 15,0 0 22-15,0 0 14 16,0 0 7-16,-5 0-21 15,5 0-36-15,0 0-17 0,2 0-18 16,7-6-5-16,5 3-3 16,-1-1-8-16,1-1 1 15,-1 1-1-15,0 0-1 16,3 1-12-16,1 1-40 16,2 2-40-16,-5 0-48 15,-2 0-97 1</inkml:trace>
  <inkml:trace contextRef="#ctx0" brushRef="#br3" timeOffset="61">32394 10410 473 0,'0'0'131'31,"0"0"-77"-31,0 0 44 16,0 0 5-16,0 0-22 0,0 0-34 15,-3 0-25-15,1 0-21 16,-1 8 1-16,2 6-4 16,-2 0-7-16,3-3-39 15,0-1-27-15,0-1-61 16,0-7-131-16</inkml:trace>
  <inkml:trace contextRef="#ctx0" brushRef="#br3" timeOffset="62">32394 10410 407 0,'64'-26'186'16,"-64"35"-185"-16,0 9-1 15,-4 4 14-15,-2 3-14 0,-1 1-11 16,0-3-133-16,4-9-308 16</inkml:trace>
  <inkml:trace contextRef="#ctx0" brushRef="#br3" timeOffset="63">31662 10355 506 0,'0'0'195'16,"0"0"-160"-16,0 0 24 16,0 0 2-16,0 0-31 15,0 0-24-15,-36 42-4 16,36-32-2-16,0 0-11 15,0-3-32 1,0-3-80-16,6-4-115 16</inkml:trace>
  <inkml:trace contextRef="#ctx0" brushRef="#br3" timeOffset="64">31662 10355 474 0,'52'-5'198'0,"-52"5"-198"16,0 3 0-16,0 10 8 16,0 2-7-16,0 4-1 15,0 2-44-15,0-2-35 16,4-2-117-16</inkml:trace>
  <inkml:trace contextRef="#ctx0" brushRef="#br3" timeOffset="65">32652 10575 468 0,'0'0'249'0,"0"0"-226"16,0 0 9-16,0 0 24 0,0 0-6 16,0 0-26-16,0 39-13 15,0-25 1-15,0-8-9 16,0-1-1-16,0-3-2 16,2-2-10-16,1 0-2 15,1 0 12-15,2 0 0 16,-3-13 0-16,0-1-14 0,-1 3 2 15,-2 1 12-15,0 2 6 16,0 2 17-16,-10 6-23 0,-7 0-17 16,-4 0 13-16,-3 6 4 15,0 8 0-15,3 5 9 16,3 4 3-16,5-1 3 31,4 1 0-31,3-2-9 0,4-2 1 16,2-5 0-16,0-3-1 15,3-4 1-15,16-2 8 16,6-5 2-16,2 0-4 16,1 0-13-16,-3-3-7 15,-4-9-25-15,0 1-18 16,-3-5-23-16,-5 1-128 0,1 0-141 16</inkml:trace>
  <inkml:trace contextRef="#ctx0" brushRef="#br3" timeOffset="66">32815 10558 420 0,'0'0'166'0,"0"0"-150"15,0 0 88-15,0 0 34 16,-55 86-62-16,38-58-5 15,2-3-36-15,1-4-11 16,1-2-4-16,4-3-19 0,4-7 2 16,0-3-3-16,4-3-26 15,1-3-53-15,0 0-42 16,0-3-132-16,17-15-294 16</inkml:trace>
  <inkml:trace contextRef="#ctx0" brushRef="#br3" timeOffset="67">32824 10538 483 0,'0'0'79'0,"0"0"-48"0,0 0 87 31,0 0 2-31,-2 80-62 0,2-56-19 16,0 1 0-16,3-7-16 15,3 1-11-15,0-3-10 16,0-2-2-16,3-2-6 16,-1-4-46-16,-1-4-51 15,1-4-132-15,0 0-230 16</inkml:trace>
  <inkml:trace contextRef="#ctx0" brushRef="#br3" timeOffset="68">32951 10611 389 0,'0'0'207'0,"0"0"-197"16,0 0 54-16,0 0 0 15,-6 86-18-15,6-65-17 16,0 1-19-16,0-5-5 0,0-5-4 16,1-3-1-16,11-7 6 15,3-2-6-15,3 0 7 16,3-15-5-16,-1-7-2 16,-1-5 0-16,-3-6-3 15,-7 1 3-15,-3-2 6 16,-6 0-4-1,0 4 5-15,0 5 15 16,-11 9 13-16,-8 11 3 16,-5 5-38-16,-1 0-28 15,-1 18 14-15,7 3-7 16,6-2-28-16,2 1-39 16,8-4-10-16,3-2-48 15,0-5-207-15</inkml:trace>
  <inkml:trace contextRef="#ctx0" brushRef="#br3" timeOffset="69">33350 10429 252 0,'0'0'242'0,"0"0"-210"0,0 0 5 16,0 0 99-16,0 0-33 15,-23 99-44-15,18-65-17 16,4-3-3-1,-2-5-1-15,1-3-11 16,2-7-24-16,0 0 1 16,0-9-4-16,0-1-27 15,0-1-51-15,-3-5-53 16,0 0-152-16</inkml:trace>
  <inkml:trace contextRef="#ctx0" brushRef="#br3" timeOffset="70">33360 10519 269 0,'0'0'148'15,"0"0"-7"-15,0 0-48 0,0 0-37 16,-95-14 59-16,60 17-37 16,-3 13-14-16,1 2-18 15,1 3-29-15,14-3-17 16,5 0-1-16,10-3-32 15,7-1-35-15,0-5-31 16,15-4 4-16,13 0 17 0,7-4-26 16,5 0-16-16,-6 1 55 15,-4 2 65-15,-6 2 43 16,-14 2 44 0,-8 2 0-16,-2 2 38 15,-12 1-12-15,-14 3-14 16,-7 0-39-16,-2 2-24 15,-1-1-28-15,6 3-8 0,14-1-16 0,4 0-125 16,9-5-202 0</inkml:trace>
  <inkml:trace contextRef="#ctx0" brushRef="#br2" timeOffset="71">27829 12336 86 0,'0'0'157'15,"0"0"-156"-15,0 0 2 16,0 0 13-16,0 0 8 15,0 0 19-15,9-24 6 16,-9 22 8 0,0 2 8-16,0 0 15 15,0-1 1-15,0 1 9 16,0 0-16-16,0 0-18 16,0 0-1-16,0 0-14 15,-2 10-22-15,-8 11 24 16,-7 5 7-16,1 4-20 15,1 2-6-15,3-5-12 0,0 0-11 16,5-4-1-16,2-5-3 16,1-2-17-16,1-5-26 15,3-4-33-15,0-4-21 0,0-3-51 16,0 0-79-16,6-16-278 16</inkml:trace>
  <inkml:trace contextRef="#ctx0" brushRef="#br2" timeOffset="72">27954 12261 575 0,'0'0'188'0,"0"0"-145"16,0 0 57-16,-43 93 15 15,31-59-57-15,1-1-30 16,1-3-12-16,-1-1-14 16,1-4-1-16,0-5-1 15,2-4-10-15,1-3-48 0,2-3-80 16,-2-4-104-16,4-6-252 0</inkml:trace>
  <inkml:trace contextRef="#ctx0" brushRef="#br2" timeOffset="73">27623 12359 426 0,'0'0'154'16,"0"0"-131"-16,0 0 25 15,0 0 64-15,0 0-10 16,80-32-29-16,-41 25-7 0,5 2-29 16,-3 2-24-1,-4 1-11-15,-1 1-1 16,-3 1-1-1,-3 0-1-15,-2 0-10 0,-2 0-39 16,-8-3-43-16,-4 2-70 16,-7 1-107-16,-7 0-154 15</inkml:trace>
  <inkml:trace contextRef="#ctx0" brushRef="#br2" timeOffset="74">27678 12498 442 0,'0'0'308'0,"0"0"-241"15,0 0-12-15,0 0 14 16,0 0-5 0,0 0-37-16,109-36-13 15,-52 20-5-15,5 0-9 16,1 2-35-16,-2 6-74 16,-7 1-68-16,-11 4-114 15</inkml:trace>
  <inkml:trace contextRef="#ctx0" brushRef="#br2" timeOffset="75">27888 12207 207 0,'0'0'0'15,"0"0"0"1,0 0 7-16,0 0 15 16,0 0 18-16,0 0 26 15,2-18-4-15,-2 18-14 16,0-2 9-16,0 2 8 15,0 0-14-15,0 0-9 16,0 0-12-16,0 0 0 16,0 0 7-16,0 0-15 0,0 0-22 15,0 0-1-15,0 0-1 16,0 0-2-16,-6 10 4 0,-3 4 17 16,-2 3 4-16,-2 3-4 15,1-1-4-15,0 3-10 16,2-2-3-16,4-3-46 15,4-6-74-15,2-5-199 0</inkml:trace>
  <inkml:trace contextRef="#ctx0" brushRef="#br2" timeOffset="76">27978 12167 378 0,'0'0'115'0,"0"0"-43"15,0 0-2-15,0 0-45 16,-23 77-25-16,19-55-21 15,0 1-90-15,-1-5-78 16</inkml:trace>
  <inkml:trace contextRef="#ctx0" brushRef="#br1" timeOffset="77">30094 9510 189 0,'0'0'365'16,"0"0"-318"-16,0 0-10 16,0 0 36-16,0 0 27 15,0 0-38-15,0 0-20 0,0 0-19 16,0 0-14-16,0 0-9 16,0 5-16-16,-3 11 10 0,-5 9 6 15,-1 9 24 1,-4 2-9-16,-1 5 17 0,1-2-1 15,2 0-20-15,4-6-11 16,-2-5 1-16,5-5-1 16,1-4-9-16,3-5-40 15,0-5-51 1,0-6-106-16,4-3-203 16</inkml:trace>
  <inkml:trace contextRef="#ctx0" brushRef="#br1" timeOffset="78">30260 9544 540 0,'0'0'111'15,"0"0"-37"-15,-56 84 11 16,35-49-15-16,6 2-10 16,2-2-32-16,4 0-25 15,3-4-3-15,3-6-23 16,0-5-39-16,3-5-72 0,0-10-122 15</inkml:trace>
  <inkml:trace contextRef="#ctx0" brushRef="#br1" timeOffset="79">29937 9605 164 0,'0'0'196'0,"0"0"-132"16,0 0 18-16,0 0 2 0,0 0-2 31,0 0 1-31,-8 0-38 0,8 0-37 16,11 0 4-16,11 0 43 15,11 0 26-15,9 0-30 16,6 0-27-16,1 0-12 16,0 0-7-16,-3 0-3 15,-7 0-2-15,-5 0-2 16,-5 0-8-16,-6 0-34 0,-7 0-70 15,-7 2-134-15,-8-2-161 16</inkml:trace>
  <inkml:trace contextRef="#ctx0" brushRef="#br1" timeOffset="80">29890 9735 30 0,'0'0'576'16,"0"0"-517"-16,0 0-46 15,0 0 30-15,0 0 22 16,0 0-41-16,8 0-20 0,17 0 32 16,7 0 31-16,5 0-26 15,3-4-21-15,2 1-14 16,-2 1 0-16,1 1 0 0,-2 1-5 15,-2 0 0-15,-3 0-1 16,-4 0-9-16,-3 10-54 16,-6 1-65-16,-5 3-163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3T08:02:38.4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28412 10528 250 0,'0'0'114'0,"0"0"-51"16,0 0 3-16,0 0 15 15,0 0-35-15,0 0-3 16,4-21-9-16,-4 18-17 15,2 0 6-15,-2 2-7 16,0 0-8-16,0 1 3 16,0 0 4-1,0 0 6-15,0 0 1 16,0 0 3-16,0 0-1 0,0 0 3 16,0 0-3-1,0 0-6-15,0 0-12 0,0 0 1 16,0 0-5-16,-3 1-1 15,-7 10-1-15,-2 3 7 16,0 4-7-16,-5 1 3 0,5 0-2 16,-1 1-1-16,1 0 7 15,-1 1-4-15,-1 4 8 16,2-1 6-16,-3 1-10 16,3 2 3-16,2-1-2 15,1 1-2-15,1 3 0 16,-2-1-1-1,3 4 1-15,-1-1-2 16,-1 1 3-16,1-2 3 16,3 0 1-16,0-2-3 15,4 1 10-15,1-1-10 16,0-3-1-16,0-1 4 16,0 0-6-16,0-5 0 15,1 2 1-15,7-5 1 0,4-2-1 16,-3 0 0-16,4-4-5 0,2-1-1 15,0-2-6-15,4-4 5 16,2-2 1-16,0-2-2 16,5 0 2-16,-1 0 1 15,0-5 0-15,0-1 0 16,2-5 1 0,-1 0-2-16,1-4 0 15,-2-2-2-15,0-6 2 16,1 0 6-16,-4-5-6 15,1 0 2-15,-3 2-2 16,1-1 2-16,-3 1-1 16,-2 2 0-16,0-1-2 15,-3-1-2-15,-3 1 1 0,-2-2-2 16,-2 0 4-16,0 0 1 16,-3 1 1-16,-3-2-2 15,0 2 0-15,0 1 0 16,0 1 1-16,0 1-1 0,0 2 0 15,-7-2 0 1,-3 1 0-16,0-1-3 0,0 0 3 16,-1 7 0-16,3-1 0 0,-1 4 0 15,1 2-4-15,-1-2 3 16,-2 3-6-16,1 1-3 16,-1-1 7-16,-1 2 0 15,1 4 0-15,-2 0-13 16,2 1 5-1,2 1 10-15,0 2-7 16,-4 0-7-16,0 0 8 16,0 0 1-16,-5 1 5 15,0 5-1-15,2 0-6 16,0 2 7-16,2 2-1 16,-1 0 1-16,2 3 0 15,-1-1 2-15,-1 5-1 0,2 1 1 16,-4-1-1-16,7-2 0 15,-2 2 0-15,6-2-2 16,3 0-5-16,3 0-75 16,0-3-117-16,0-7-387 0</inkml:trace>
  <inkml:trace contextRef="#ctx0" brushRef="#br0" timeOffset="1">28306 10903 142 0,'0'0'82'0,"0"0"-36"32,0 0 24-32,0 0 5 0,0 0-12 15,0 0-7-15,-22 16 5 16,20-15 8-16,1 1-3 15,-2-1-1-15,1-1-16 16,-1 0-12-16,0 0 11 16,2 0-3-16,-2 0-22 15,1 0-12-15,2 0 7 0,0 0 8 16,0 0-3-16,0 0-23 16,0-8-1-16,0-2-7 15,0-3-1-15,6 0 9 16,3 1 5-16,3-1-1 15,-1 2-4-15,-1-1 3 16,2 3 3 0,-3 1 4-16,2 1-1 15,-1 3-3-15,-3 1 0 16,2 2-3-16,2 1 1 0,-1 0-2 16,1 3 2-1,2 11 4-15,-1 3 4 0,-1 1 11 16,0-1-7-16,0 0-9 15,-2 0 10-15,3-4-11 0,-3-2-4 16,0-1 3-16,1-2-5 16,1-3 0-16,-2 1 1 15,1-1 0-15,-1-3 1 16,-2 0-2-16,-2-2 1 16,1 0-1-16,-5 0 1 15,4 0 2-15,1 0 7 0,3-9 17 16,4-6 0-16,-1-5-16 15,-1 1-8-15,-1-1 6 16,-3 3-3-16,-1 0-5 16,1 4 0-16,-2 2 0 15,0 2-1-15,-4 1 0 16,1 4-1 0,-2 2-15-16,1 1-44 15,1-2-64-15,-2-1-272 16</inkml:trace>
  <inkml:trace contextRef="#ctx0" brushRef="#br0" timeOffset="2">29062 10126 126 0,'0'0'406'15,"0"0"-370"-15,0 0 42 16,0 0 31-16,0 0-26 16,0 0-31-16,0-4-5 15,0 4 0-15,0 0-4 16,0 0-12-16,0 0-10 15,0 0-1-15,0 0-3 0,0 0-1 16,0 0 5-16,-4 0 0 16,-5 0-18-16,-1 3-3 15,-2 5 1-15,-3 5-1 0,0 3 0 16,-3 5-1 0,0 4 1-16,3 4 0 0,1 1 3 31,1 0-3-31,6-1 3 15,1-2 1-15,4 1-1 0,2 1 0 16,0-2-1-16,6 3 1 16,8 0 3-16,4-2-6 15,3-1-16-15,4-7-40 16,2-13-168-16</inkml:trace>
  <inkml:trace contextRef="#ctx0" brushRef="#br0" timeOffset="3">29434 10065 433 0,'0'0'46'0,"0"0"4"15,0 0 10 1,0 0 23-16,0 0-5 16,0 0-18-16,-40-4-8 15,40 3 10-15,0-1 6 16,0 2-26-16,0 0-26 15,0 0-14-15,10 3 3 16,5 15 3-16,8 9 36 16,-1 9-5-16,-2 1-5 0,-4 3-6 15,-7-3-2-15,-5-3-5 0,-4 1-5 16,0 1-7-16,-12 3-6 16,-15 3-3-16,-7 2-34 15,-8-11-92-15,1-9-326 16</inkml:trace>
  <inkml:trace contextRef="#ctx0" brushRef="#br1" timeOffset="4">29191 10125 98 0,'0'0'62'16,"0"0"-46"-16,0 0 25 15,0 0-1-15,0 0 8 16,0 0 0-16,0 0 0 15,0 0-2-15,0 0-10 16,0 0 0-16,0 0-7 16,0 0-4-16,0 0-3 0,0 0-7 15,0 0-5-15,0 0-3 16,0 0-4-16,0 0-1 0,0 0 5 16,0 0 9-1,0 0 1-15,0 0-7 0,0 0-2 16,0 0 3-16,0 0 3 15,0 0 3 1,0 0-1-16,0 0-4 16,0 0 1-16,0 0-2 15,0 0-3-15,0 0-3 16,0 0-1-16,0 0 1 16,0 0 6-16,0 0-2 15,0 0 0-15,0 0-9 16,0 0-2-16,0 0-3 0,0 0-5 15,0 1 10-15,0 10 4 16,0 1 4-16,-3 1-1 16,-2 4-7-16,0 0 2 15,0 0-1-15,1 1 2 16,-1-5-2-16,2 3 0 16,0-2-1-1,-2-3 0-15,2 2 0 16,-2 0 1-16,2 0 0 15,0-2-1-15,-2 1 4 0,2 1 1 16,0 0 3-16,0-2-1 16,2-1-5-16,-1-3 2 15,1 2-3-15,-2-2-1 16,2 1 0-16,-1-3 1 0,1 2-1 16,-1-1 1-16,0 0 0 15,2 0-1-15,0-4 0 16,0 3 0-16,0-2 0 15,-1-1 1-15,1 0-1 16,0-1 2-16,0-1 0 16,0 2 0-16,0-2-1 0,0 0 1 15,0 0 0-15,0 0 3 16,0 0-1-16,0 0 5 16,0 0 0-16,0 0-2 15,0 0 1-15,0 0-1 0,0 0-1 16,0 0-3-16,0 0-3 31,0 0 0-31,0 0 0 0,0 0 1 16,0 0-1-16,0 0 0 15,0 0 2-15,0 0 1 16,0 0-2-16,0-3-1 16,0-3-4-16,0 0 2 15,0-1-1-15,0 0-1 16,0-3 1-16,3 2 2 0,3-5-4 15,3 2 2-15,-2-4-6 16,2 0-8-16,3 1 2 16,-3 0 1-16,2 1-14 15,-1 0 9-15,-3-2 13 16,1 5 1-16,-2 0 3 16,0 3 2-1,-2 2 2-15,-1-1-2 16,2-1 0-16,-1 1 0 15,2 1 0-15,-3 1-1 0,0 2 1 16,-3 1-2 0,0 1-2-16,0 0-6 0,0 0-15 15,0 0-14-15,0 0 27 16,0 3 4-16,0-2 1 0,0 2 5 16,0-3 1-16,0 3-2 15,0-1 3-15,-3 3 0 16,-4 0 2-16,-2-1 9 15,1 4 2-15,-2-3-9 16,2-1-3-16,2 2 0 16,0 0-1-1,-1 0 1-15,1 1 0 16,0-2-1-16,0 1 1 16,3-3-1-16,1-3 1 15,2 1-1-15,0 1 2 16,0-1-2-16,0 0 0 15,0 1 0-15,0-1 1 16,0 1 2-16,0 0-3 0,0 1-3 16,0 0 3-16,0 1 0 15,0 0 1-15,0 0 2 0,0 1-2 16,0-3 2-16,0 1-2 16,0 2 8-16,5-3 7 15,0 3-6-15,-2 0 3 16,1-2-4-16,-1 3-3 0,0 0 1 15,3 1 4-15,-2 0 0 16,-1-2-5-16,2 1-1 16,-2 1-3-16,-2-3-1 15,2 0-1-15,-3-1 0 16,2 0 0-16,-1 0 0 16,-1-2 1-1,2 2 0-15,-2-3 0 16,0 1 0-16,0-1 1 15,0 0 1-15,0 2 1 16,0-2 1-16,0 0 0 16,0 0 2-16,0 0-5 15,0 0 2-15,0 0-1 0,0 0-1 16,0 0-1-16,0 0 0 0,2 0 1 16,-2 0 0-16,0 0-1 15,0 0 3-15,0 0-4 16,0 0-1-16,0 0-51 15,0 1-43-15,0-1-79 16,0 0-267-16</inkml:trace>
  <inkml:trace contextRef="#ctx0" brushRef="#br1" timeOffset="5">29315 9924 110 0,'0'0'78'15,"0"0"-15"-15,0 0 24 16,0 0 1-1,0 0-23-15,0 0-17 16,0 0-15-16,-2 1-9 0,2-1 0 16,0 0 4-1,0 0 1-15,0 0-7 0,5-2-9 16,-1-4-2-16,4 0 3 16,0 1-10-16,2 0 7 15,-1-1-6-15,-2 3-4 0,3 0 1 16,-1-1-1-16,-1 1 0 15,2 0-1-15,-4 0-1 16,-1 3-3-16,-1 0-42 16,-2 0-80-16,1-1-163 15</inkml:trace>
  <inkml:trace contextRef="#ctx0" brushRef="#br1" timeOffset="6">30912 9561 455 0,'0'0'161'16,"0"0"-139"-16,0 0 59 0,0 0-15 15,0 0-41-15,0 0-15 16,0 37-1-16,0-37-3 15,0 0-3-15,0 0 6 16,0 0-1-16,0 0-2 16,2-1 5-16,1-6-11 15,-1-2 0 1,-1 0 0-16,-1 5-4 16,0 0 4-16,0 3 3 15,0 1-3-15,-9 0-12 16,-4 0 12-16,-1 0 3 15,0 8 6-15,0 6 12 16,-1 5 11-16,3 3 6 16,0 2-19-16,2 2 10 0,2-2-14 15,4-3-6-15,4-3 9 16,0-5-8-16,0-2-1 0,12-5 2 16,7-3 7-16,3-3 3 15,1 0-19-15,4-6-2 16,0-7-23-16,-2-1-27 15,-3 1-64-15,-7-1-70 0,-3 2-185 16</inkml:trace>
  <inkml:trace contextRef="#ctx0" brushRef="#br1" timeOffset="7">31089 9556 613 0,'0'0'46'16,"0"0"59"-16,0 0 19 16,-63 90-21-16,50-67-30 0,2-3-42 15,4-5-13-15,-1-4-12 16,5-5-3-16,2-3-2 15,1-2-1-15,0-1-5 16,0 0-22-16,0 0-25 16,10-15-24-16,7-6-124 15,-1-4 4 1,0 1 62-16,0 2-62 16,-5 2-16-16</inkml:trace>
  <inkml:trace contextRef="#ctx0" brushRef="#br1" timeOffset="8">31089 9556 126 0,'7'-3'138'0,"-6"0"30"15,-1 3-19-15,0 0-64 16,0 0-21-16,0 0-10 16,0 14-3-16,0 5 60 0,0 3-35 15,0-1-17-15,4-1-31 16,2 0-18-16,0-5-3 0,1 1-6 16,2-6-1-1,0-4-14-15,0-2-65 0,3-4-92 16,-5 0-194-16</inkml:trace>
  <inkml:trace contextRef="#ctx0" brushRef="#br1" timeOffset="9">31251 9557 442 0,'0'0'194'0,"0"0"-180"15,0 0 74-15,0 0 24 16,0 0-63-16,-27 78-22 16,27-60-1-16,0-2-21 0,0-2-2 0,5-4-3 15,3-3 0 1,3-7 0-16,3 0-2 0,3 0 2 15,2-10 0-15,-2-4-7 16,0-5-15-16,-4 1 9 16,-5-2 13-16,-4 1 0 15,-4-1 2 1,0 0 5-16,0 3 18 16,-10 3-1-16,-8 3-18 15,-2 5-4-15,1 6-1 16,0 0-1-16,2 0-12 15,4 4-16-15,4 8-17 16,4-1-19-16,5 1-68 16,0-3-62-16,3-5-159 0</inkml:trace>
  <inkml:trace contextRef="#ctx0" brushRef="#br1" timeOffset="10">31636 9429 379 0,'0'0'116'16,"0"0"-110"-16,0 0 13 15,0 0 89-15,0 0-2 0,-28 75-27 16,22-47-11 0,0-2-7-16,1 0-12 0,2-6-19 31,2-2-11-31,1-5-11 0,0-5-5 16,0-4-3-16,0-1-18 15,0-3-63-15,1 0-107 16,7 0-221-16</inkml:trace>
  <inkml:trace contextRef="#ctx0" brushRef="#br1" timeOffset="11">31626 9474 350 0,'0'0'171'15,"0"0"-122"-15,0 0 74 16,0 0 26-16,0 0-53 0,0 0-50 16,-29-7-2-16,12 15 21 15,-6 5-26-15,-1 3-18 16,3-1-11-16,3 1-7 0,4-1 1 15,0-1-4-15,5 0-2 16,3-5-1-16,6 1-16 16,0-2-15-16,0-1-9 15,0-1 5-15,12 1-9 16,2-3 11-16,-2 2 4 16,1-1-1-1,-6 1 7-15,-2-1 13 16,-2 4 8-16,-3-3 5 15,0 0 17-15,0 3 27 16,0-1-3-16,-3-3 21 16,-2 2-26-16,-2 0-1 15,-2 2-6-15,-3 2 1 0,0-3-12 16,3 1-6-16,0-1-12 16,5-1-10-16,1-2-69 0,3-4-144 15,0-1-554 1</inkml:trace>
  <inkml:trace contextRef="#ctx0" brushRef="#br1" timeOffset="12">31944 9351 574 0,'0'0'97'15,"0"0"-38"-15,0 0 19 0,0 0-39 16,0 0-29-16,0 0-8 16,-6 52 52-16,-4-11 6 15,0 0-17-15,1 0-12 16,0-3-12-16,2-2 8 16,-2-7-17-1,3-3-1-15,3-7 0 16,0-3 0-16,3-7-3 15,0-5-4-15,0-4 0 16,0 0 2-16,0 0 9 16,3 0-3-16,11-9 4 15,3-5-2-15,2-5-9 16,-3 1-3-16,-3 3 1 0,-3-1-1 16,1 2 1-16,-5 3 0 15,1 2 0-15,-4 1 1 16,0 1-2-16,0 1 0 15,0-1-2-15,0 1 0 0,0 2-12 16,0-1-18 0,6-1-29-1,0-1-58-15,2-2-61 16,-1 1-101-16</inkml:trace>
  <inkml:trace contextRef="#ctx0" brushRef="#br1" timeOffset="13">32097 9349 258 0,'0'0'339'15,"0"0"-326"-15,0 0-13 16,0 0 19-16,0 0 71 0,0 0 13 15,-12 71-32-15,6-38 17 16,-2-1-34-16,1-1-4 16,3-4-26-16,-1-3-14 15,2-4-6-15,0-5 0 0,0-2-2 16,-1-4-2-16,4-2 0 16,-1-5-27-1,-1 2-54-15,2-4-134 16,0 0-259-16</inkml:trace>
  <inkml:trace contextRef="#ctx0" brushRef="#br1" timeOffset="14">32212 9350 306 0,'0'0'252'16,"0"0"-154"-16,-24 88-12 0,14-55 29 16,1 1-62-16,-2-3-16 15,5-6-6-15,2-3-1 16,-1-5-23-16,1-6-3 16,1-3 2-16,2-3-6 15,1-4-3-15,0-1-34 16,0 0-26-1,0 0 3-15,0 0 17 16,0 0 19-16,0 0 20 16,0-13-26-16,0 1-2 15,0-4 26-15,0 2 6 16,4-1 7-16,2 2-3 0,1 2 11 16,3-1-4-1,-3 4-2-15,-1 2 23 0,-3 3-7 16,1 3-14-16,-1 0-6 15,3 0-4-15,4 0 0 0,0 0 5 16,0 0-5-16,2 0-1 16,0 0 1-16,0 0-1 15,4 0-4-15,-1-7-9 16,3-4-45-16,-3-2-77 0,1-2-51 16,-2-1-48-16</inkml:trace>
  <inkml:trace contextRef="#ctx0" brushRef="#br1" timeOffset="15">32375 9340 401 0,'0'0'60'0,"0"0"25"16,0 0-15-16,0 0-33 16,0 0 19-16,0 0 30 0,-33 48 0 15,25-17-41 1,1-3 10-16,0-1-18 0,1-2-25 15,3-5-2-15,0 1-7 16,1-4-3-16,-1 0-8 0,-1-1-41 16,-1-5-59-16,3-4-145 15</inkml:trace>
  <inkml:trace contextRef="#ctx0" brushRef="#br1" timeOffset="16">32590 9324 502 0,'0'0'79'0,"0"0"-67"0,0 0 36 16,0 0-12-16,0 0-20 16,0 0 0-16,11 40 5 15,-8-37-2-15,-1-2-3 16,-1-1-2-16,2 0 4 0,0 0 2 16,3-4 2-16,-1-7-14 15,0 2-5-15,-3 2 0 16,-2 1 12-16,0 3 0 15,0-1 13-15,-5 0-28 16,-6 1 4-16,-3 3-4 16,-3 0 0-1,-3 0 0-15,4 4 3 16,-2 11-1-16,1 2 4 16,0 5 14-16,1 2 9 15,3 5 10-15,6-4-9 16,4 0-9-16,3-1-1 15,0-1-3-15,13-4 0 16,7 0 1-16,2-4-7 0,-2-5-5 16,3-3-4-16,-2-1-2 15,0-3-3-15,5-3-8 0,2 0-15 16,3 0-82-16,1-7-197 16</inkml:trace>
  <inkml:trace contextRef="#ctx0" brushRef="#br2" timeOffset="17">28906 11173 201 0,'0'0'62'0,"0"0"-8"16,0 0 20-16,0 0-13 15,0 0-27-15,0 0-19 0,0 0-5 16,0 0-5-16,0 0 1 16,0 0 1-16,0 0 3 15,0 0-3-15,0 0-4 16,0 0 1-16,0 0-4 15,0 0-1-15,0 0 0 16,0 0 1 0,0 0 0-16,0 0 2 15,0 0 1-15,0 0 9 16,0 0 1-16,0 0-5 16,0 0-5-16,0-3 15 15,0 0-18-15,0 0 1 16,0 3 3-16,0 0-2 15,0 0 3-15,0 0 3 0,0 0 3 16,0 0 5-16,0-2-2 16,1 0 1-16,1 0-1 0,-1 1-6 15,-1 1-5-15,0 0-3 16,0 0 4-16,0 0 8 16,0 0-2-16,0 0 0 15,0 0-3-15,0 0-6 0,0 0 1 16,0 1 4-16,0 7 10 15,-1 0 1-15,-4 1-3 16,0 1 1-16,0 0-4 16,1 1-2-16,-2 1-6 15,-1 3-1-15,0-1-1 16,1 0 0 0,-1 0-1-16,1-1 1 15,1-2-1-15,0-1 0 16,0 1 1-16,2-1 0 15,0 0 5-15,1-2-1 16,-1 2-3-16,2 0-1 16,-2-1 0-16,1 0 0 15,1-2 0-15,-1 1 0 0,2-3 0 0,-1-1 5 16,1-1-2 0,0-1 1-16,0-1-4 0,0 1-1 15,0 0 0-15,0 1 1 16,0-1-1-16,0 0 1 15,0 1 0-15,0-1-1 16,0 1 0 0,3-2 0-16,0 2 1 15,1-2 1-15,-1-1 1 16,2 0 0-16,1 0 0 16,3 0 1-16,0 0 2 15,1 0 5-15,2-4-1 16,-1 0-9-16,-4-2 9 15,0 2-10-15,-1-2 0 0,0 3 1 16,-1-1 0-16,-2 1 0 16,-2 0 0-16,1 2-1 15,-2 1-3-15,0-1-13 16,0 1-19-16,0 0-14 16,0-4-76-16,0 0-325 0</inkml:trace>
  <inkml:trace contextRef="#ctx0" brushRef="#br2" timeOffset="18">28968 11039 113 0,'0'0'219'16,"0"0"-164"-16,0 0-13 16,0 0 27-16,0 0 15 0,0 0-2 15,0 0-8-15,0 0-17 16,0 0-18-16,0 0-10 15,0 0-2-15,0-2-17 16,0 0-3-16,0 0 8 16,0 2-1-16,0-2-4 15,0 2 5-15,0 0-4 0,0 0-5 16,0 0-4-16,0 0 1 16,0-1 5-16,0 0 13 15,0-2 1-15,0 2-10 16,0-3-10-16,0 2 14 15,0 1-5-15,0 0 0 0,0-1 3 32,0 2-3-32,0-1-7 0,0 1 2 15,0 0 0-15,0 0-6 16,0 0 0-16,-1 0-44 16,-5 0-90-16,-1 7-253 15</inkml:trace>
  <inkml:trace contextRef="#ctx0" brushRef="#br2" timeOffset="19">28743 11646 62 0,'0'0'130'16,"0"0"-53"-16,0 0 4 0,0 0-30 16,0 0 8-16,0 0-13 15,0 0-18-15,0 0-1 16,0 0 12-16,0 0 10 15,11-32-4-15,-11 30-20 0,0 2-18 16,1-2-6-16,-1 1-1 16,0 0-2-16,0 1-8 15,0 0-6-15,0 0 5 16,2 0-6-16,-2 0 4 16,0-3 8-16,0 0 3 15,0 1 2 1,0 0 5-16,0 0-2 15,1 2 2-15,-1 0 1 16,0 0 6-16,0 0 6 16,0 0-6-16,0 0 1 15,0 0 4-15,0 0 9 0,0 0-9 16,0 0 2-16,0 4 8 16,0 14 15-16,-4 3 10 0,-7 2-13 15,2 0-14-15,-3-2-9 16,1-2-8-16,0-2-3 15,3-2-4 1,0-1-1-16,3 0-24 0,4-5-111 16,1-9-380-16</inkml:trace>
  <inkml:trace contextRef="#ctx0" brushRef="#br2" timeOffset="20">28352 12347 147 0,'0'0'154'15,"0"0"-108"-15,0 0 17 0,0 0 40 16,0 0-1-16,0 0-23 16,0 0-10-16,0 0-15 15,5-10-14-15,-5 10-8 16,0 0-19-1,0 0-13-15,0 3-5 16,0 14 5-16,-5 8 3 16,-5 5 16-16,1 1-7 15,-3 0 9-15,-1-3 0 16,1-2 12-16,0-4-12 16,0-2-18-16,1-3 7 15,0-4-10-15,3-5-10 0,2-2-37 16,3-3-28-16,1-1-4 15,2-2-20-15,0 0 25 16,0 0 31-16,0 0-55 16,0-7 49-16,0-1 49 15,0-2 17-15,0 0 27 16,0-1 17 0,5 2-13-16,0 1 19 0,1 0 1 15,-2 3-27 1,2 1-11-16,0 0-18 0,0 1-11 15,3 0-1-15,1 2-3 16,1 0-1-16,-1 1-5 16,3 0 3-16,0 0-3 15,-3 0-18-15,2 0-20 0,-2-4-26 16,-2 0-19-16,-1 0-17 16,-1-3-55-16</inkml:trace>
  <inkml:trace contextRef="#ctx0" brushRef="#br2" timeOffset="21">28454 12382 129 0,'0'0'359'0,"0"0"-277"15,0 0-23-15,0 0 53 0,0 0 24 16,0 0-36-1,-46 85-24-15,34-58-26 16,-2-2-23-16,4-1-14 16,2-3-12-16,2-2-1 15,5-4-8-15,1-1-37 16,0-5-130-16,0-9-209 16</inkml:trace>
  <inkml:trace contextRef="#ctx0" brushRef="#br2" timeOffset="22">28418 12550 324 0,'0'0'306'0,"0"0"-273"0,0 0-14 15,0 0 13-15,0 0-8 0,0 0-10 16,78-21-8-16,-59 14-4 16,-1 1-1-16,0-1-1 15,-3 2 0-15,-5-1-4 16,-2 0 0-16,-4 2 3 15,-1-2 1-15,0-2 0 16,-3-1-2 0,0-1 0-16,0 2-1 15,0 1-8-15,0-1 4 16,0 2 6-16,0 2 1 16,-3-1 0-16,-1 3-1 15,-2-1-3-15,0 3-9 16,0 0 12-16,-3 0 1 0,4 0 1 15,-2 0-1-15,1 0 1 16,-3 7 1-16,2 2 3 16,-1 0 6-16,-1 5 1 15,0 0 7-15,0 3 1 0,2-2 0 16,1 2-1-16,-3-1-3 16,4 1-1-16,2-2 1 15,2-1-11-15,1-2 5 0,0-2 0 16,0-1-1-16,0-4 1 15,4 0-5-15,8-1 3 16,0-3-4-16,4-1-4 16,1 0-4-16,2-1-12 15,1-9-41-15,-1-1-26 16,2-4-19 0,-1 0-56-16,2-4-296 15</inkml:trace>
  <inkml:trace contextRef="#ctx0" brushRef="#br2" timeOffset="23">28740 12422 599 0,'0'0'128'15,"0"0"-51"-15,0 0 29 16,0 0-12-16,0 0-37 15,0 0-9-15,-34 25-19 16,28-11-16 0,0 2-10-16,3-1-3 15,3 0 0-15,0-3-1 16,0-1-13-16,0-1-22 16,0-4 6-16,0-2-28 15,6-1-11-15,0-3-3 16,2 0-9-16,5 0 40 15,-1-10-26-15,-1-4-21 0,2-1 44 16,-3 1 31-16,2-1 0 16,-1 2 0-16,-2 2-40 15,-2 1 12-15,0 5 30 0,-5-1 11 16,-1 5 5-16,-1 1 27 16,0 0 42-16,0 0-8 15,0 0-20-15,0 0-8 0,0 9 28 16,-4 4 20-16,-2 1-33 15,2-1-8-15,1 0 5 16,1-2-17-16,1 0-21 16,-1-1-7-16,2-2-5 15,0-2-4-15,0-2-35 16,0-2-44 0,0-2-30-16,0 0-81 15,0 0-205-15</inkml:trace>
  <inkml:trace contextRef="#ctx0" brushRef="#br2" timeOffset="24">28783 12325 130 0,'0'0'390'0,"0"0"-386"16,0 0 4-16,0 0-1 15,0 0 12-15,0 0-17 0,10-13-2 16,-4 11-2-16,1 2-40 16,0 0-174-16</inkml:trace>
  <inkml:trace contextRef="#ctx0" brushRef="#br2" timeOffset="25">28967 12306 285 0,'0'0'165'16,"0"0"-132"-16,0 0 30 16,0 0-5-16,0 0 27 15,0 0-5-15,-25 76-25 16,16-35-14-16,0 3 15 0,0 3 0 15,1-1-6 1,1-2-31-16,3-1-3 16,1-3-9-16,1-8-7 15,2-5-4-15,0-11-23 16,0-7-42-16,0-8-34 16,0-1-94-16,3-11-63 15</inkml:trace>
  <inkml:trace contextRef="#ctx0" brushRef="#br2" timeOffset="26">28925 12412 563 0,'0'0'108'16,"0"0"-94"-16,0 0-2 16,0 0-5-16,0 0 0 0,0 0-4 15,32-48 1-15,-16 44-4 16,-2 1-3-16,-1 3-4 15,-3 0 2-15,1 12 2 16,-2 7 3-16,-2 1 4 16,-1-2 2-16,-4-1-4 15,-2-1 5-15,0-3 26 0,0-3 10 16,-11 0 7-16,0-2-7 16,-2-3-1-16,3-2-27 15,-2-2-12-15,3 1-3 16,1-2-19-16,4 0-29 15,4 0-46-15,0 0-133 16,0 0-265 0</inkml:trace>
  <inkml:trace contextRef="#ctx0" brushRef="#br2" timeOffset="27">29127 12394 554 0,'0'0'66'16,"0"0"-59"-16,0 0-2 15,0 0 42-15,0 0 7 16,0 0-12-16,-24 57-1 16,24-40-28-16,0-1-8 15,0-3-2-15,1-2-3 0,9-4-3 16,3-1-11 0,0-6 2-16,3 0 9 0,1 0 0 0,-1 0-7 15,-1-10-2 1,0-4-7-16,-4-3-5 0,-2-2 8 15,-1-1 16-15,-6 1 8 16,-2 0 2-16,0 4 35 16,0 0-21-16,-12 7 8 15,2 3-7 1,-2 2-19-16,-2 3-6 16,2 0 0-16,-1 0-5 15,4 0-25-15,0 7 0 16,3 0-39-16,2 4-17 15,2-4-40-15,2 0-105 16</inkml:trace>
  <inkml:trace contextRef="#ctx0" brushRef="#br2" timeOffset="28">29349 12299 199 0,'0'0'268'0,"0"0"-215"16,0 0 80-16,-6 79-15 16,4-55-56-16,2 0-20 0,0-3-8 15,0-4-7-15,0-3-1 16,0-4-19-16,0-4-3 0,0-3-4 15,0-3-7-15,0 0-7 16,0 0 9-16,0 0-4 16,0 0-11-16,0 0-26 15,0 0 19 1,0 0-1-16,0 0 6 16,0-3 3-16,0 0 6 15,3-3 13-15,-1-1 1 16,3 0 8-16,-1 0 2 15,1-2-3-15,2 4-6 16,-1-2 0-16,0 3-2 16,3 0-1-16,3-1 0 0,-3 1-9 15,3 0-18-15,1-2-14 16,-2 1 14-16,2-1 7 16,-4 1 9-16,-2-1-20 15,-2 3-24-15,-2 0-46 16,0 0-50-16,-3 0 41 0,2 0 62 15,-2 1 49-15,0-3 34 0,0 1 7 16,0-3 77-16,0 1-40 16,0 1-17-16,0-1 19 15,-2 5-11-15,1 1 6 16,-1 0-19-16,-1 0-39 16,0 0-9-16,-3 16 12 15,-2 4 31 1,0 4-3-16,2 1-30 15,3-5-16-15,3 0-2 16,0-4-9-16,0-6-29 16,0 0-42-16,6-9-56 15,4-1-140-15</inkml:trace>
  <inkml:trace contextRef="#ctx0" brushRef="#br2" timeOffset="29">29637 12355 237 0,'0'0'102'0,"0"0"-90"0,0 0 44 15,0 0 3-15,0 0 3 16,0 0-29-16,24-5-22 16,-21-1-1-16,0 1 2 15,-3-1 15-15,2 0-18 16,-2-1-2-16,0 2 5 16,0-3 36-16,0 3-26 0,-5 0 6 15,-4 1-7-15,3 3-2 16,-6 1-19-16,2 0-6 15,-3 4 6-15,-3 10 8 16,0 3 20-16,1 3-5 16,3 1 11-16,2 0-5 15,5 2-4 1,4-5-16-16,1-1-9 16,0-5-5-16,1-6-6 0,12-3-19 15,2-3 1 1,5 0-4-16,1-6-7 0,1-10-77 15,-3-4 6-15,-2-3 16 16,-2 5-15-16,-6 4 110 16,-5 4 1-16,-2 8 103 0,-2 2 59 15,0 0-43-15,0 0-71 16,0 10-22-16,-3 10 41 16,-3 3-36-16,1 0-19 15,4 2-13-15,1-1-1 16,-2-1-56-16,2-3-158 15</inkml:trace>
  <inkml:trace contextRef="#ctx0" brushRef="#br2" timeOffset="30">28308 12832 174 0,'0'0'115'16,"0"0"-45"-16,0 0 11 15,0 0-8-15,0 0-28 0,0 0-17 16,-2-10 9 0,2 10-1-16,0 0-8 0,0 0 3 15,-1 0 14-15,-1 0 3 0,1 0-20 16,-2 0-17-16,-3 12-10 16,-3 8 23-16,-2 4-11 15,-2 5 5-15,0 4-4 16,-1 2 14-16,1 0 1 15,1 2-13 1,0-4 0-16,1-3-10 16,5-5-1-16,2-2-1 15,2-7 0-15,2-3-1 16,-1-6-1-16,1-3-2 16,0-1 2-16,0-2-2 15,0 0 0-15,-2 1 2 16,2-2-1-16,0 0-1 0,0 0 5 15,0 0 3-15,-1 0-2 16,1 0 12-16,0 0 12 16,0-8-3-16,0-7-27 15,6-5-1-15,11-3-5 0,6-6 1 16,4-1-10-16,1 0-9 16,1 0 1-1,-4 5-5-15,-2 3-1 16,-4 7-2-16,-4 5 9 15,-6 5 11-15,-6 2-1 16,-3 3-3-16,0 0 5 16,0 0 9-16,0 0-4 15,0 0 2-15,-6 0-5 16,-6 0 8-16,-2 8 3 0,-2 1-3 16,-2 1 0-16,-1 2 0 15,1 1-2-15,0 1 1 16,4 0 1-16,1 1 1 15,2 0 3-15,1-1-4 16,3-1 0-16,1-1-2 16,4-1 2-1,2-3-3-15,0-1 3 16,0-2 0-16,0 1 1 16,11-2-2-16,0 1 2 0,2 1 3 15,1 0-3 1,-3 2-1-16,-1-1 0 0,1 0 1 15,-5 1 1-15,0-3 8 16,0 1 3-16,-2-2-3 0,-1 1 2 16,1-2-8-16,-2 0-4 15,1-3-28-15,3 0-117 16,-1 0-415-16</inkml:trace>
  <inkml:trace contextRef="#ctx0" brushRef="#br2" timeOffset="31">28502 12829 304 0,'0'0'36'15,"0"0"-33"-15,0 0-3 16,0 0 16-16,0 0 10 16,0 0 4-16,16-33-11 15,-10 31-5-15,0 2-1 16,0 0 0-16,0 0-5 16,-2 0 13-1,1 0-2-15,-2 0-3 16,-2 0-2-16,1 6-8 15,-2 1-4-15,0 1 0 0,0 2 29 16,-6 2-13-16,-5-1 2 16,0 0 15-16,2-1-19 15,1 0 1-15,3-3 9 16,0 2-12-16,3-4 5 0,2 1-1 16,0-1 0-16,0 0-9 15,0-1 8-15,0 0-3 16,4-1 0-16,2 0-1 15,-1-1 1-15,1-1 0 16,0 0-10-16,0-1-4 16,3 0-1-1,0 0-25-15,3 0-35 16,1-4-98-16,-1-8-119 16</inkml:trace>
  <inkml:trace contextRef="#ctx0" brushRef="#br2" timeOffset="32">28664 12829 336 0,'0'0'324'16,"0"0"-283"-16,0 0 7 15,0 0 0-15,0 0-36 16,0 0 10-1,-8 26-2-15,8-15-14 16,0 1-6-16,0-3 0 16,0-1-1-16,5-5-9 15,1 0-2-15,-1-3 8 16,-1 0 4-16,1 0 0 16,1-5 8-16,1-8-2 15,-1-4-4-15,0 2-1 0,-1-2 0 16,-4 2 1-16,-1 4 1 15,0 4-3-15,0 3 7 16,0 4-7-16,-7 0-21 16,-4 0 3-16,-1 11-14 15,5 2-24-15,1 1-77 0,3-1-65 16,3-3-132-16</inkml:trace>
  <inkml:trace contextRef="#ctx0" brushRef="#br2" timeOffset="33">28982 12920 629 0,'0'0'70'16,"0"0"-69"-16,0 0 29 16,0 0 8-16,0 0-27 15,0 0 22-15,0 21-16 16,0-12-10-16,0-2-6 0,0-3-1 16,0-3 0-16,0-1-1 0,0 0 1 15,0 0 7 1,0 0-3-16,0 0-4 15,0-8-4-15,2-1-21 0,-2 1 20 16,0 3-4-16,0 0 9 16,-2 1-2-16,-7 2-3 15,-3 1 0-15,-1 1-1 0,1 0 6 16,-2 0 6-16,1 8 10 16,-3 5 2-16,0 5 3 15,0 5 10-15,3 2-8 16,1 1 1-16,6-1 2 15,3-4-9-15,3-2-7 16,0-5-4 0,0-1-1-16,4-4-5 15,8-3 0-15,0-1-4 16,6-5 4-16,-1 0-2 16,3 0 2-16,0 0-10 15,1-10-24-15,-1 4-12 16,-1-3-58-16,0-1-70 0,0-2-193 15</inkml:trace>
  <inkml:trace contextRef="#ctx0" brushRef="#br2" timeOffset="34">29197 12916 526 0,'0'0'106'16,"0"0"30"-16,0 0-8 16,-64 79 0-16,49-55-47 0,4-2-33 15,1 1-7-15,2-2-29 16,0-4-9-16,3-4-3 15,2-5-5-15,3-5-19 0,-1-1-20 16,1-2-36-16,0 0-51 16,0 0-19-16,4-8-28 15,9-10-120-15</inkml:trace>
  <inkml:trace contextRef="#ctx0" brushRef="#br2" timeOffset="35">29158 12950 339 0,'0'0'137'15,"0"0"-95"-15,0 0 53 16,0 0-11 0,0 0-24-16,0 0-21 15,0-6-14-15,1 17 14 16,3 5 52-16,0 3-21 16,1 3-19-16,-1-1-21 15,2-1-13-15,-2-4-13 16,1 1-1-16,-1-3-3 0,-1-5-3 15,0-2-20-15,0-1-47 16,1-3-63-16,1-3-118 0,1 0-238 16</inkml:trace>
  <inkml:trace contextRef="#ctx0" brushRef="#br2" timeOffset="36">29316 12923 585 0,'0'0'119'0,"0"0"-104"16,0 0 52-16,0 0 29 16,0 0-37-16,-42 83-33 0,38-57-3 15,4-5-10-15,0-2-12 16,0-5-1-16,6-4-3 15,3-4-7-15,1-3-6 16,4-3 1-16,-1 0-4 16,5-9 17-16,-3-9-12 0,0-5-3 31,-6-2 5-31,-3 1 12 16,-5 0 1-16,-1 0 7 0,0 4 15 15,-7 3 1-15,-4 6-9 16,-2 4 22-16,-1 7-26 15,0 0-11-15,-1 0-20 16,0 13-5-16,3 1-23 16,4 3 8-16,5 0-38 0,3-2-78 15,0-5-7-15,8-6-172 16</inkml:trace>
  <inkml:trace contextRef="#ctx0" brushRef="#br2" timeOffset="37">29647 12798 228 0,'0'0'318'0,"0"0"-285"16,0 0 46-16,0 0 57 15,0 0-30-15,-56 97-33 16,47-71-26-16,1 0-16 16,4-4-21-16,2-2-9 15,2-5-1 1,0-2-2-16,0-3-23 16,0-3-52-16,0-4-64 0,0-3-155 15</inkml:trace>
  <inkml:trace contextRef="#ctx0" brushRef="#br2" timeOffset="38">29625 12854 69 0,'0'0'286'0,"0"0"-196"16,0 0 42-16,0 0 17 15,0 0-78-15,0 0-7 16,-54-7 8-16,35 7 3 0,0 7-29 16,-1 1-35-1,4 3-6 1,-1 0-5-16,7 1 0 15,1 0-1-15,3 0-4 16,6-2-29-16,0 0-23 0,7-3 4 16,10-1 32-16,4-2-1 15,2-2 0-15,0 1 7 16,-1 0-1-16,-5-1 5 16,-8 4 10-16,-6 0 2 0,-3 2 0 15,0 2 41-15,-3 2 7 16,-13 2 17-16,-3 0-4 15,-3 2-10-15,0-3-32 16,4 0-14-16,1 0 0 16,7-2-6-16,4 1-11 15,3-1-79 1,3-3-64-16,0-7-209 16</inkml:trace>
  <inkml:trace contextRef="#ctx0" brushRef="#br3" timeOffset="39">29292 11096 76 0,'0'0'136'15,"0"0"-101"-15,0 0-13 16,0 0-4-16,0 0 10 15,0 0 6-15,0 0-2 16,-3 0 8-16,2 0-1 16,1 0 2-16,0 0 13 15,0 0-5-15,0 0-22 0,0 0-16 16,0 0-5-16,0 0-5 0,0 0 8 16,0 0-3-16,0 0-5 15,0 0 4-15,0 0 0 16,0 0 4-16,0 0 7 15,0 0 1-15,0-3-5 16,0 0-5 0,0 0-7-16,0 1 0 15,0 1 0-15,0 1-2 16,0 0 1-16,0 0 1 16,0 0 0-16,0-1 3 15,0 1-1-15,0 0 17 16,0 0 13-16,0 0-11 15,0 0-6-15,0 0-9 0,0 0 1 16,0 0 1-16,0 0-3 16,0 0-5-16,0 0-1 15,0 0 1-15,0 5 5 16,0 5 9-16,0 2-5 0,-2 1 9 16,-1 1-16-1,-1 1 6-15,2 0-2 16,-1 2-3-16,1 0 8 15,0 0-4-15,-2 1-5 16,2 2 0-16,-1 0 3 16,0 1-4-16,2-1 3 15,-2 0-4-15,-1-2 0 16,3-2 1-16,-1-2 0 16,2-2 0-16,0 1 1 0,-1-2-1 15,1-1 0-15,-2 0 1 16,1-3-1-16,-2 2 0 15,0-1 0-15,-1 0 0 16,-1 1 5-16,1 0-2 16,1-1-3-16,0-1 0 15,0-2-1-15,0 3 0 0,-1-3 0 16,-1 1 0-16,0 0-6 16,1-1 6-16,-2 1 0 15,1-2 1-15,0-1-1 16,0 0 6-16,1-1 0 0,-1-1-6 15,-1-1 1-15,0 0-3 16,-1 0 2 0,1 0 0-16,-2 0 1 15,4 0 0-15,-2 0-1 16,-1 0 0-16,3 0 0 16,0 0 0-16,1-3 1 15,1 0 3-15,2-2-4 16,-1 0 4-16,1-2 1 15,0 0-3-15,0-3-2 0,0 0-3 16,0-1-3-16,0-1 4 16,6 1 1-16,3-1-1 15,1 1 1-15,1-2-5 16,-1-1-7-16,3 2-1 16,1-2 5-16,1 1-3 15,-3 4 11 1,0 0 0-16,-5 4 0 15,-1 0 1-15,0 2-2 16,0-1 2-16,3 3 2 0,2-4-1 16,1 1-1-16,2 1 1 15,-2-1-1-15,3 1 0 16,-6 0 1-16,-1 3-1 16,-2-1 1-16,-4 1 2 0,0 0 5 15,-2 0-2-15,0 0-2 16,0 0-4-16,0 0-3 15,0 0-54-15,0-6-181 16</inkml:trace>
  <inkml:trace contextRef="#ctx0" brushRef="#br3" timeOffset="40">29321 10912 228 0,'0'0'233'15,"0"0"-207"-15,0 0 25 16,0 0 18-16,0 0-18 16,0 0-21-16,-11 0 19 15,10 0-19 1,-2 0 1-16,1 0-10 16,0 0 6-16,0 0-2 15,1 0-8-15,-3 0-14 16,1 0 2-16,-1 0-5 15,-1 7-8-15,4 3 2 16,-1 1 4-16,2-2 0 16,0-1-11-16,0-4-4 0,0 0 4 15,6-4 6-15,2 0 7 16,-2 0 8-16,1-5 10 0,-4-6 5 16,-1-5 3-16,-2 2 0 15,0 1-3-15,0 5 7 16,0 2-17-16,-5 5-13 15,-5 1-23-15,1 0-74 0,3 12-100 16,3 1-179-16</inkml:trace>
  <inkml:trace contextRef="#ctx0" brushRef="#br3" timeOffset="41">29542 11071 137 0,'0'0'62'16,"0"0"-36"-16,0 0 60 0,0 0 6 15,0 0 7-15,0 0-9 16,0 0 4-16,0 0 14 16,0 0-27-16,4 0-9 15,3-1-18-15,4-5-27 16,7-5-26-16,3 0 0 0,3-1-1 31,1 0-3-31,3 1-64 16,0-5-185-16</inkml:trace>
  <inkml:trace contextRef="#ctx0" brushRef="#br3" timeOffset="42">30044 10674 185 0,'0'0'91'0,"0"0"-14"16,0 0 3-16,0 0-6 16,0 0-19-16,0 0 10 15,0 13 27-15,0 4-15 16,-5 5-11-16,0 3-15 0,-1 2-12 16,1-2 4-16,2 1-16 0,0-2-11 15,0-4-9 1,2-1 1-16,-2-3-8 0,3-1 2 15,0-3-1-15,0-5-1 16,0-2-2-16,0-3 2 16,0 0-2-16,0-2 2 0,0 0 2 15,0 0 0-15,0 0 2 16,0 0 2-16,0 0 0 16,0 0-6-16,0 0-2 15,0 0-6-15,0 0-10 16,0 0-7-16,0 0 18 15,0 0-23 1,-1 0-31-16,1-5-38 16,0-5-183-16</inkml:trace>
  <inkml:trace contextRef="#ctx0" brushRef="#br3" timeOffset="43">30032 10833 572 0,'0'0'204'0,"0"0"-161"16,0 0-5-16,0 0-5 16,0 0-27-16,0 0-4 15,84-11-2-15,-72 11-1 16,0-3-8-16,-2 1-41 0,-1 1-64 16,-3-3-52-16,1-2-100 15</inkml:trace>
  <inkml:trace contextRef="#ctx0" brushRef="#br3" timeOffset="44">30174 10639 267 0,'0'0'118'15,"0"0"-55"-15,0 0 20 0,0 0-4 16,0 0 7 0,0 0-19-16,-25-1-39 0,19 15-7 15,0 8 5-15,-1 4 10 16,2 4-16-16,2 1-18 15,3 1 23-15,0-1-15 16,-2-2 4-16,1-6-8 0,-2 0 1 16,1-6-5-16,1-3-2 15,-1-2-11-15,1-5-57 16,-1-1-117-16,1-6-172 16</inkml:trace>
  <inkml:trace contextRef="#ctx0" brushRef="#br3" timeOffset="45">29938 10836 218 0,'0'0'191'0,"0"0"-144"16,0 0-5-16,0 0 22 0,0 0-1 16,0 0-31-16,51-3-9 15,-15-6 28-15,4-1-14 16,2 0-10-16,-5 2-8 15,-2 1-7-15,-7 1 0 16,-6 3-5-16,-5 2-7 16,-8 1-2-1,-4 0-33-15,-5 0-74 16,0 0-54-16,-8 4-54 16,-9 5-67-16</inkml:trace>
  <inkml:trace contextRef="#ctx0" brushRef="#br3" timeOffset="46">29915 10926 481 0,'0'0'158'0,"0"0"-119"16,0 0-6-16,0 0-22 16,0 0 38-16,94-25-1 15,-51 15-21-15,-1 0-11 0,-2 3-13 16,-5 2-3-16,-5 3-1 15,-7 2-16-15,-5 0-37 16,-8 0-101-16,-7 0-152 0</inkml:trace>
  <inkml:trace contextRef="#ctx0" brushRef="#br3" timeOffset="47">30508 10726 9 0,'0'0'136'16,"0"0"-88"-16,0 0-5 15,0 0-12 1,0 0 8-16,0 0-18 16,0 0-21-16,0-8 0 15,0 7 4-15,0 0 8 16,0-1 11-16,0 1 0 15,0-1-3-15,0 1 3 16,0-1-14-16,0 1-8 16,0 0-1-16,0-1 5 0,0 1 2 15,0-1 0-15,0 1 11 16,0 0 18-16,0 1 9 16,0 0-9-16,0 0 4 0,0 0-6 15,0 0-18 1,0 0-16-16,0 1-17 0,0 15 17 15,-5 8 20-15,-2 7 21 16,-3 2-7-16,-1 5 5 0,0-4 1 16,0 0-18-16,2-1-6 15,2-7-4-15,2-1-8 16,1-7-4-16,2-2-3 16,2-7-3-16,0-3-40 15,0-3-52 1,0-3-71-16,0 0-121 15</inkml:trace>
  <inkml:trace contextRef="#ctx0" brushRef="#br3" timeOffset="48">30487 10916 470 0,'0'0'203'15,"0"0"-157"1,0 0-21-16,0 0-20 16,0 0-5-16,0 0-8 15,72-27-38-15,-53 23 6 16,2-2-33-16,-3 0-67 15,0-2-171-15</inkml:trace>
  <inkml:trace contextRef="#ctx0" brushRef="#br3" timeOffset="49">30675 10734 473 0,'0'0'66'0,"0"0"-3"0,0 0 60 15,0 0-19-15,-59 88-27 16,48-57-16-16,1 1-12 16,4-3-27-16,0-1-12 15,3-5-7 1,-2 0-3-16,2-3-16 15,3-4-49-15,-1-4-53 16,1-7-138-16,0-5-205 16</inkml:trace>
  <inkml:trace contextRef="#ctx0" brushRef="#br3" timeOffset="50">30713 10912 401 0,'0'0'217'16,"0"0"-210"-16,0 0-7 15,0 0 2-15,0 0-1 16,82-16 0-16,-62 6-1 16,-1 0 1-16,-5 1-1 0,0-3-1 15,-5 1 0-15,-2-2 0 16,-2-1 1-16,-2 1 1 16,-3 2 0-16,0 1 0 15,0 2 3-15,0 1-1 16,-9 1 13-16,-2 1 11 15,1 2-17 1,-2 2 3-16,0-1 14 16,3 2-19-16,0 0-2 15,0 0 13-15,0 0-10 16,-1 0-4-16,-2 0-5 16,-2 7 4-16,0 2-2 0,3 2 9 15,0 0-5 1,1 3 6-16,4 2 0 0,0 1-3 0,-1 1-3 15,0 1 3-15,0-1-9 16,4-1-1-16,3-2-1 16,0-1 2-16,0-2 2 15,0 1-1-15,8-2 4 16,-1-2-4-16,2 0 4 16,2-4 0-16,2-2 2 0,2-1 4 15,3-2 4-15,0 0-2 16,1 0-7-16,-1 0-6 15,-3 0 0-15,0-4-11 16,-3-2-14-16,0 0-37 16,3-1-61-16,-3 0-46 15,2-2-138 1</inkml:trace>
  <inkml:trace contextRef="#ctx0" brushRef="#br3" timeOffset="51">31011 10771 442 0,'0'0'186'15,"0"0"-170"1,0 0 47-16,0 0 49 16,0 0-47-16,0 0-24 15,-50 83-10-15,46-61-12 16,3 0-11-16,-1-5-8 16,2-3 0-16,0-4-3 0,0-3-2 15,3-4-23 1,8-1-26-16,2-2 8 0,5 0-23 15,2-4-51-15,0-12-17 16,3-1 6-16,-4-4 21 0,1 1 15 16,-7 0-2-16,0 0 97 15,-4 3 56-15,-4 3 38 16,-2 5 26-16,-3 3-11 16,0 5-2-16,0 0-25 0,0 1-12 15,0 0-25-15,0 0-23 16,-5 6-11-16,-2 10 28 15,-2 6 9-15,0-1-1 16,3 0 2-16,3-1-35 16,0-1-8-16,2-1-1 15,-1-3-2 1,0-5-3-16,1-2-30 16,1-4-46-16,0-2-28 15,-2-2-97-15,2 0-391 16</inkml:trace>
  <inkml:trace contextRef="#ctx0" brushRef="#br3" timeOffset="52">31045 10634 419 0,'0'0'259'0,"0"0"-256"16,0 0-3-16,0 0 0 16,0 0-3-16,0 0-12 15,62-31-21-15,-53 31-70 16,2 0-94-16</inkml:trace>
  <inkml:trace contextRef="#ctx0" brushRef="#br3" timeOffset="53">31295 10614 14 0,'0'0'486'0,"0"0"-481"16,0 0 39-16,0 0 65 0,-32 93-15 16,17-49-22-16,0 5-7 15,2 4-16-15,-2-1 3 16,6-3-27-16,1-4-19 15,4-7-5-15,1-7-1 16,3-5-9-16,0-9-32 16,0-5-37-16,0-10-94 0,7-2-179 15</inkml:trace>
  <inkml:trace contextRef="#ctx0" brushRef="#br3" timeOffset="54">31247 10741 164 0,'0'0'22'0,"0"0"-8"16,0 0 14-16,0 0 26 0,0 0 42 15,0 0-44-15,64-47 0 16,-58 47-10-16,-2 13-5 16,-1 6 19-16,-3 3-10 15,0 1-20-15,0 2 16 16,0-2-2-16,-7-3 3 0,-6-4-7 31,-1-2 3-31,-4-2-3 0,2-4-1 16,-2-1-18-16,4-5-17 15,1-2-17-15,3 0-61 16,4 0-93-16,6 0-258 16</inkml:trace>
  <inkml:trace contextRef="#ctx0" brushRef="#br3" timeOffset="55">31436 10916 583 0,'0'0'341'0,"0"0"-341"15,0 0-4-15,0 0-22 16,0 0-35-16,0 0-92 16,0 0-209-16</inkml:trace>
  <inkml:trace contextRef="#ctx0" brushRef="#br3" timeOffset="56">31803 10429 17 0,'0'0'168'0,"0"0"-76"15,0 0 6-15,0 0-7 16,0 0-6-16,0 0-19 16,0 0-9-16,0-3-13 0,0 3-24 15,0 0 0-15,0 0 15 16,0 0-4-16,0 0-8 15,0 0-2-15,0 0 0 0,0 0-10 16,0 0-6-16,0 0-1 16,0 0-4-16,0 0-8 15,0 6 8-15,-1 5 4 16,-5 8 1-16,0 2-5 16,0 4 5-16,-2 5 1 15,-2 3-6-15,4 1 6 0,-1 3-3 16,-1-1-1-16,2-4 7 15,-3-2-3-15,3-3-1 16,0-2 6-16,0-3-2 16,2-5-6-16,-2-2 0 15,5-7-1-15,-1-2 1 16,1-4-2 0,1-2 0-16,-2 0 1 15,2 0 2-15,0 2 9 16,0-2 0-16,-2 0-8 15,2 0-5-15,0 0-1 0,0 0-2 16,0 0 2-16,0 0-1 16,0 0 2-16,0 0 3 15,0 0 4-15,0 0 8 0,0-2 17 16,5-13-14-16,10-6-18 16,1-6-7-16,7-1-4 15,0 0-8-15,1 1 0 16,-3 3 0-16,0 4 10 15,-4 2 1-15,-1 3 6 16,-2 5-1 0,-3 2-6-16,-3 2 9 15,-2 2 0-15,-3 1 1 16,-3 3 0-16,0 0-1 16,0 0 4-16,0 0-4 15,0 0-5-15,0 0 2 16,0 0-7-16,0 0-3 15,-8 0-1-15,-2 0 14 0,-3 0 12 16,-1 7-11-16,-2 6-1 0,-1-2-2 16,1 4 0-16,1-4 2 15,2 2-2-15,3-5 1 16,3 2 1-16,1-2-4 16,0 1 3-16,3-2 0 15,0-1-2 1,3 1 1-16,0-2-3 15,0 0 1-15,0-1 0 16,0 0 4-16,0 0 3 16,6-1 5-16,1 1-3 15,2-1 3-15,1 0-3 16,-3 0-2-16,0 0-2 16,-1-1 1-16,0 2 9 0,2 2 6 15,0-1 0-15,-1 1-9 16,-3 1-8-16,-1 1-6 15,-3-1-43-15,0-3-61 16,0-4-259-16</inkml:trace>
  <inkml:trace contextRef="#ctx0" brushRef="#br3" timeOffset="57">31988 10721 445 0,'0'0'172'16,"0"0"-139"-16,0 0 40 15,0 0-4 1,0 0-33-16,0 0-14 15,39-1-10-15,-21-2-9 16,-3 0-3-16,3 0-1 16,-3 0-19-16,1 1-36 15,-4-1-67-15,-4 1-35 16,-2 1-81-16</inkml:trace>
  <inkml:trace contextRef="#ctx0" brushRef="#br3" timeOffset="58">32078 10624 122 0,'0'0'324'0,"0"0"-287"16,0 0 89-16,0 0 3 15,0 0-32-15,-55 87-52 16,50-68-19 0,2-1-12-16,0 1-14 15,3-1-4-15,0-3-92 16,0-7-177-16</inkml:trace>
  <inkml:trace contextRef="#ctx0" brushRef="#br3" timeOffset="59">32203 10718 532 0,'0'0'195'0,"0"0"-193"16,0 0-2-16,0 0 15 15,0 0-9-15,30-77-6 16,-23 64 3-16,-1 4-1 16,1 1 3-16,-4 1-2 15,-2 3 5 1,1 0 10-16,-2 0 7 16,0 1 3-16,0 1-1 15,0 1 10-15,0 1 2 0,0 0-23 16,0 0-9-1,0 0-7-15,-3 0-1 0,0 0 1 16,-4 3-4-16,1 8 2 16,2 4 2-16,-2 4 1 0,-1 4-1 15,1 0 4-15,0 3-4 16,1 1 3-16,-1-2-3 16,-1-1 0-16,4 0 0 15,0-4-1-15,1 0-4 16,2-5-6-16,0-3-8 15,0-4-3-15,0-3 4 0,0-2-7 16,0-1-4-16,0-1 14 16,0-1 9-16,0 0 5 15,0 0-11-15,0 0-18 16,0 0-11-16,0 0-13 16,0 0 8-16,0 0-6 15,-1 0 4 1,-2 0 23-16,1 0 17 15,1 0-31-15,1 0-9 16,0 0-33-16,0 0-13 0,0 0 2 16,0 0 31-16</inkml:trace>
  <inkml:trace contextRef="#ctx0" brushRef="#br3" timeOffset="60">32115 10914 349 0,'0'0'45'16,"0"0"-22"-16,0 0 42 15,0 0 22-15,0 0 14 16,0 0 7-16,-5 0-21 15,5 0-36-15,0 0-17 0,2 0-18 16,7-6-5-16,5 3-3 16,-1-1-8-16,1-1 1 15,-1 1-1-15,0 0-1 16,3 1-12-16,1 1-40 16,2 2-40-16,-5 0-48 15,-2 0-97 1</inkml:trace>
  <inkml:trace contextRef="#ctx0" brushRef="#br3" timeOffset="61">32394 10410 473 0,'0'0'131'31,"0"0"-77"-31,0 0 44 16,0 0 5-16,0 0-22 0,0 0-34 15,-3 0-25-15,1 0-21 16,-1 8 1-16,2 6-4 16,-2 0-7-16,3-3-39 15,0-1-27-15,0-1-61 16,0-7-131-16</inkml:trace>
  <inkml:trace contextRef="#ctx0" brushRef="#br3" timeOffset="62">32394 10410 407 0,'64'-26'186'16,"-64"35"-185"-16,0 9-1 15,-4 4 14-15,-2 3-14 0,-1 1-11 16,0-3-133-16,4-9-308 16</inkml:trace>
  <inkml:trace contextRef="#ctx0" brushRef="#br3" timeOffset="63">31662 10355 506 0,'0'0'195'16,"0"0"-160"-16,0 0 24 16,0 0 2-16,0 0-31 15,0 0-24-15,-36 42-4 16,36-32-2-16,0 0-11 15,0-3-32 1,0-3-80-16,6-4-115 16</inkml:trace>
  <inkml:trace contextRef="#ctx0" brushRef="#br3" timeOffset="64">31662 10355 474 0,'52'-5'198'0,"-52"5"-198"16,0 3 0-16,0 10 8 16,0 2-7-16,0 4-1 15,0 2-44-15,0-2-35 16,4-2-117-16</inkml:trace>
  <inkml:trace contextRef="#ctx0" brushRef="#br3" timeOffset="65">32652 10575 468 0,'0'0'249'0,"0"0"-226"16,0 0 9-16,0 0 24 0,0 0-6 16,0 0-26-16,0 39-13 15,0-25 1-15,0-8-9 16,0-1-1-16,0-3-2 16,2-2-10-16,1 0-2 15,1 0 12-15,2 0 0 16,-3-13 0-16,0-1-14 0,-1 3 2 15,-2 1 12-15,0 2 6 16,0 2 17-16,-10 6-23 0,-7 0-17 16,-4 0 13-16,-3 6 4 15,0 8 0-15,3 5 9 16,3 4 3-16,5-1 3 31,4 1 0-31,3-2-9 0,4-2 1 16,2-5 0-16,0-3-1 15,3-4 1-15,16-2 8 16,6-5 2-16,2 0-4 16,1 0-13-16,-3-3-7 15,-4-9-25-15,0 1-18 16,-3-5-23-16,-5 1-128 0,1 0-141 16</inkml:trace>
  <inkml:trace contextRef="#ctx0" brushRef="#br3" timeOffset="66">32815 10558 420 0,'0'0'166'0,"0"0"-150"15,0 0 88-15,0 0 34 16,-55 86-62-16,38-58-5 15,2-3-36-15,1-4-11 16,1-2-4-16,4-3-19 0,4-7 2 16,0-3-3-16,4-3-26 15,1-3-53-15,0 0-42 16,0-3-132-16,17-15-294 16</inkml:trace>
  <inkml:trace contextRef="#ctx0" brushRef="#br3" timeOffset="67">32824 10538 483 0,'0'0'79'0,"0"0"-48"0,0 0 87 31,0 0 2-31,-2 80-62 0,2-56-19 16,0 1 0-16,3-7-16 15,3 1-11-15,0-3-10 16,0-2-2-16,3-2-6 16,-1-4-46-16,-1-4-51 15,1-4-132-15,0 0-230 16</inkml:trace>
  <inkml:trace contextRef="#ctx0" brushRef="#br3" timeOffset="68">32951 10611 389 0,'0'0'207'0,"0"0"-197"16,0 0 54-16,0 0 0 15,-6 86-18-15,6-65-17 16,0 1-19-16,0-5-5 0,0-5-4 16,1-3-1-16,11-7 6 15,3-2-6-15,3 0 7 16,3-15-5-16,-1-7-2 16,-1-5 0-16,-3-6-3 15,-7 1 3-15,-3-2 6 16,-6 0-4-1,0 4 5-15,0 5 15 16,-11 9 13-16,-8 11 3 16,-5 5-38-16,-1 0-28 15,-1 18 14-15,7 3-7 16,6-2-28-16,2 1-39 16,8-4-10-16,3-2-48 15,0-5-207-15</inkml:trace>
  <inkml:trace contextRef="#ctx0" brushRef="#br3" timeOffset="69">33350 10429 252 0,'0'0'242'0,"0"0"-210"0,0 0 5 16,0 0 99-16,0 0-33 15,-23 99-44-15,18-65-17 16,4-3-3-1,-2-5-1-15,1-3-11 16,2-7-24-16,0 0 1 16,0-9-4-16,0-1-27 15,0-1-51-15,-3-5-53 16,0 0-152-16</inkml:trace>
  <inkml:trace contextRef="#ctx0" brushRef="#br3" timeOffset="70">33360 10519 269 0,'0'0'148'15,"0"0"-7"-15,0 0-48 0,0 0-37 16,-95-14 59-16,60 17-37 16,-3 13-14-16,1 2-18 15,1 3-29-15,14-3-17 16,5 0-1-16,10-3-32 15,7-1-35-15,0-5-31 16,15-4 4-16,13 0 17 0,7-4-26 16,5 0-16-16,-6 1 55 15,-4 2 65-15,-6 2 43 16,-14 2 44 0,-8 2 0-16,-2 2 38 15,-12 1-12-15,-14 3-14 16,-7 0-39-16,-2 2-24 15,-1-1-28-15,6 3-8 0,14-1-16 0,4 0-125 16,9-5-202 0</inkml:trace>
  <inkml:trace contextRef="#ctx0" brushRef="#br2" timeOffset="71">27829 12336 86 0,'0'0'157'15,"0"0"-156"-15,0 0 2 16,0 0 13-16,0 0 8 15,0 0 19-15,9-24 6 16,-9 22 8 0,0 2 8-16,0 0 15 15,0-1 1-15,0 1 9 16,0 0-16-16,0 0-18 16,0 0-1-16,0 0-14 15,-2 10-22-15,-8 11 24 16,-7 5 7-16,1 4-20 15,1 2-6-15,3-5-12 0,0 0-11 16,5-4-1-16,2-5-3 16,1-2-17-16,1-5-26 15,3-4-33-15,0-4-21 0,0-3-51 16,0 0-79-16,6-16-278 16</inkml:trace>
  <inkml:trace contextRef="#ctx0" brushRef="#br2" timeOffset="72">27954 12261 575 0,'0'0'188'0,"0"0"-145"16,0 0 57-16,-43 93 15 15,31-59-57-15,1-1-30 16,1-3-12-16,-1-1-14 16,1-4-1-16,0-5-1 15,2-4-10-15,1-3-48 0,2-3-80 16,-2-4-104-16,4-6-252 0</inkml:trace>
  <inkml:trace contextRef="#ctx0" brushRef="#br2" timeOffset="73">27623 12359 426 0,'0'0'154'16,"0"0"-131"-16,0 0 25 15,0 0 64-15,0 0-10 16,80-32-29-16,-41 25-7 0,5 2-29 16,-3 2-24-1,-4 1-11-15,-1 1-1 16,-3 1-1-1,-3 0-1-15,-2 0-10 0,-2 0-39 16,-8-3-43-16,-4 2-70 16,-7 1-107-16,-7 0-154 15</inkml:trace>
  <inkml:trace contextRef="#ctx0" brushRef="#br2" timeOffset="74">27678 12498 442 0,'0'0'308'0,"0"0"-241"15,0 0-12-15,0 0 14 16,0 0-5 0,0 0-37-16,109-36-13 15,-52 20-5-15,5 0-9 16,1 2-35-16,-2 6-74 16,-7 1-68-16,-11 4-114 15</inkml:trace>
  <inkml:trace contextRef="#ctx0" brushRef="#br2" timeOffset="75">27888 12207 207 0,'0'0'0'15,"0"0"0"1,0 0 7-16,0 0 15 16,0 0 18-16,0 0 26 15,2-18-4-15,-2 18-14 16,0-2 9-16,0 2 8 15,0 0-14-15,0 0-9 16,0 0-12-16,0 0 0 16,0 0 7-16,0 0-15 0,0 0-22 15,0 0-1-15,0 0-1 16,0 0-2-16,-6 10 4 0,-3 4 17 16,-2 3 4-16,-2 3-4 15,1-1-4-15,0 3-10 16,2-2-3-16,4-3-46 15,4-6-74-15,2-5-199 0</inkml:trace>
  <inkml:trace contextRef="#ctx0" brushRef="#br2" timeOffset="76">27978 12167 378 0,'0'0'115'0,"0"0"-43"15,0 0-2-15,0 0-45 16,-23 77-25-16,19-55-21 15,0 1-90-15,-1-5-78 16</inkml:trace>
  <inkml:trace contextRef="#ctx0" brushRef="#br1" timeOffset="77">30094 9510 189 0,'0'0'365'16,"0"0"-318"-16,0 0-10 16,0 0 36-16,0 0 27 15,0 0-38-15,0 0-20 0,0 0-19 16,0 0-14-16,0 0-9 16,0 5-16-16,-3 11 10 0,-5 9 6 15,-1 9 24 1,-4 2-9-16,-1 5 17 0,1-2-1 15,2 0-20-15,4-6-11 16,-2-5 1-16,5-5-1 16,1-4-9-16,3-5-40 15,0-5-51 1,0-6-106-16,4-3-203 16</inkml:trace>
  <inkml:trace contextRef="#ctx0" brushRef="#br1" timeOffset="78">30260 9544 540 0,'0'0'111'15,"0"0"-37"-15,-56 84 11 16,35-49-15-16,6 2-10 16,2-2-32-16,4 0-25 15,3-4-3-15,3-6-23 16,0-5-39-16,3-5-72 0,0-10-122 15</inkml:trace>
  <inkml:trace contextRef="#ctx0" brushRef="#br1" timeOffset="79">29937 9605 164 0,'0'0'196'0,"0"0"-132"16,0 0 18-16,0 0 2 0,0 0-2 31,0 0 1-31,-8 0-38 0,8 0-37 16,11 0 4-16,11 0 43 15,11 0 26-15,9 0-30 16,6 0-27-16,1 0-12 16,0 0-7-16,-3 0-3 15,-7 0-2-15,-5 0-2 16,-5 0-8-16,-6 0-34 0,-7 0-70 15,-7 2-134-15,-8-2-161 16</inkml:trace>
  <inkml:trace contextRef="#ctx0" brushRef="#br1" timeOffset="80">29890 9735 30 0,'0'0'576'16,"0"0"-517"-16,0 0-46 15,0 0 30-15,0 0 22 16,0 0-41-16,8 0-20 0,17 0 32 16,7 0 31-16,5 0-26 15,3-4-21-15,2 1-14 16,-2 1 0-16,1 1 0 0,-2 1-5 15,-2 0 0-15,-3 0-1 16,-4 0-9-16,-3 10-54 16,-6 1-65-16,-5 3-163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8:42:27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3T08:02:38.4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28412 10528 250 0,'0'0'114'0,"0"0"-51"16,0 0 3-16,0 0 15 15,0 0-35-15,0 0-3 16,4-21-9-16,-4 18-17 15,2 0 6-15,-2 2-7 16,0 0-8-16,0 1 3 16,0 0 4-1,0 0 6-15,0 0 1 16,0 0 3-16,0 0-1 0,0 0 3 16,0 0-3-1,0 0-6-15,0 0-12 0,0 0 1 16,0 0-5-16,-3 1-1 15,-7 10-1-15,-2 3 7 16,0 4-7-16,-5 1 3 0,5 0-2 16,-1 1-1-16,1 0 7 15,-1 1-4-15,-1 4 8 16,2-1 6-16,-3 1-10 16,3 2 3-16,2-1-2 15,1 1-2-15,1 3 0 16,-2-1-1-1,3 4 1-15,-1-1-2 16,-1 1 3-16,1-2 3 16,3 0 1-16,0-2-3 15,4 1 10-15,1-1-10 16,0-3-1-16,0-1 4 16,0 0-6-16,0-5 0 15,1 2 1-15,7-5 1 0,4-2-1 16,-3 0 0-16,4-4-5 0,2-1-1 15,0-2-6-15,4-4 5 16,2-2 1-16,0-2-2 16,5 0 2-16,-1 0 1 15,0-5 0-15,0-1 0 16,2-5 1 0,-1 0-2-16,1-4 0 15,-2-2-2-15,0-6 2 16,1 0 6-16,-4-5-6 15,1 0 2-15,-3 2-2 16,1-1 2-16,-3 1-1 16,-2 2 0-16,0-1-2 15,-3-1-2-15,-3 1 1 0,-2-2-2 16,-2 0 4-16,0 0 1 16,-3 1 1-16,-3-2-2 15,0 2 0-15,0 1 0 16,0 1 1-16,0 1-1 0,0 2 0 15,-7-2 0 1,-3 1 0-16,0-1-3 0,0 0 3 16,-1 7 0-16,3-1 0 0,-1 4 0 15,1 2-4-15,-1-2 3 16,-2 3-6-16,1 1-3 16,-1-1 7-16,-1 2 0 15,1 4 0-15,-2 0-13 16,2 1 5-1,2 1 10-15,0 2-7 16,-4 0-7-16,0 0 8 16,0 0 1-16,-5 1 5 15,0 5-1-15,2 0-6 16,0 2 7-16,2 2-1 16,-1 0 1-16,2 3 0 15,-1-1 2-15,-1 5-1 0,2 1 1 16,-4-1-1-16,7-2 0 15,-2 2 0-15,6-2-2 16,3 0-5-16,3 0-75 16,0-3-117-16,0-7-387 0</inkml:trace>
  <inkml:trace contextRef="#ctx0" brushRef="#br0" timeOffset="1">28306 10903 142 0,'0'0'82'0,"0"0"-36"32,0 0 24-32,0 0 5 0,0 0-12 15,0 0-7-15,-22 16 5 16,20-15 8-16,1 1-3 15,-2-1-1-15,1-1-16 16,-1 0-12-16,0 0 11 16,2 0-3-16,-2 0-22 15,1 0-12-15,2 0 7 0,0 0 8 16,0 0-3-16,0 0-23 16,0-8-1-16,0-2-7 15,0-3-1-15,6 0 9 16,3 1 5-16,3-1-1 15,-1 2-4-15,-1-1 3 16,2 3 3 0,-3 1 4-16,2 1-1 15,-1 3-3-15,-3 1 0 16,2 2-3-16,2 1 1 0,-1 0-2 16,1 3 2-1,2 11 4-15,-1 3 4 0,-1 1 11 16,0-1-7-16,0 0-9 15,-2 0 10-15,3-4-11 0,-3-2-4 16,0-1 3-16,1-2-5 16,1-3 0-16,-2 1 1 15,1-1 0-15,-1-3 1 16,-2 0-2-16,-2-2 1 16,1 0-1-16,-5 0 1 15,4 0 2-15,1 0 7 0,3-9 17 16,4-6 0-16,-1-5-16 15,-1 1-8-15,-1-1 6 16,-3 3-3-16,-1 0-5 16,1 4 0-16,-2 2 0 15,0 2-1-15,-4 1 0 16,1 4-1 0,-2 2-15-16,1 1-44 15,1-2-64-15,-2-1-272 16</inkml:trace>
  <inkml:trace contextRef="#ctx0" brushRef="#br0" timeOffset="2">29062 10126 126 0,'0'0'406'15,"0"0"-370"-15,0 0 42 16,0 0 31-16,0 0-26 16,0 0-31-16,0-4-5 15,0 4 0-15,0 0-4 16,0 0-12-16,0 0-10 15,0 0-1-15,0 0-3 0,0 0-1 16,0 0 5-16,-4 0 0 16,-5 0-18-16,-1 3-3 15,-2 5 1-15,-3 5-1 0,0 3 0 16,-3 5-1 0,0 4 1-16,3 4 0 0,1 1 3 31,1 0-3-31,6-1 3 15,1-2 1-15,4 1-1 0,2 1 0 16,0-2-1-16,6 3 1 16,8 0 3-16,4-2-6 15,3-1-16-15,4-7-40 16,2-13-168-16</inkml:trace>
  <inkml:trace contextRef="#ctx0" brushRef="#br0" timeOffset="3">29434 10065 433 0,'0'0'46'0,"0"0"4"15,0 0 10 1,0 0 23-16,0 0-5 16,0 0-18-16,-40-4-8 15,40 3 10-15,0-1 6 16,0 2-26-16,0 0-26 15,0 0-14-15,10 3 3 16,5 15 3-16,8 9 36 16,-1 9-5-16,-2 1-5 0,-4 3-6 15,-7-3-2-15,-5-3-5 0,-4 1-5 16,0 1-7-16,-12 3-6 16,-15 3-3-16,-7 2-34 15,-8-11-92-15,1-9-326 16</inkml:trace>
  <inkml:trace contextRef="#ctx0" brushRef="#br1" timeOffset="4">29191 10125 98 0,'0'0'62'16,"0"0"-46"-16,0 0 25 15,0 0-1-15,0 0 8 16,0 0 0-16,0 0 0 15,0 0-2-15,0 0-10 16,0 0 0-16,0 0-7 16,0 0-4-16,0 0-3 0,0 0-7 15,0 0-5-15,0 0-3 16,0 0-4-16,0 0-1 0,0 0 5 16,0 0 9-1,0 0 1-15,0 0-7 0,0 0-2 16,0 0 3-16,0 0 3 15,0 0 3 1,0 0-1-16,0 0-4 16,0 0 1-16,0 0-2 15,0 0-3-15,0 0-3 16,0 0-1-16,0 0 1 16,0 0 6-16,0 0-2 15,0 0 0-15,0 0-9 16,0 0-2-16,0 0-3 0,0 0-5 15,0 1 10-15,0 10 4 16,0 1 4-16,-3 1-1 16,-2 4-7-16,0 0 2 15,0 0-1-15,1 1 2 16,-1-5-2-16,2 3 0 16,0-2-1-1,-2-3 0-15,2 2 0 16,-2 0 1-16,2 0 0 15,0-2-1-15,-2 1 4 0,2 1 1 16,0 0 3-16,0-2-1 16,2-1-5-16,-1-3 2 15,1 2-3-15,-2-2-1 16,2 1 0-16,-1-3 1 0,1 2-1 16,-1-1 1-16,0 0 0 15,2 0-1-15,0-4 0 16,0 3 0-16,0-2 0 15,-1-1 1-15,1 0-1 16,0-1 2-16,0-1 0 16,0 2 0-16,0-2-1 0,0 0 1 15,0 0 0-15,0 0 3 16,0 0-1-16,0 0 5 16,0 0 0-16,0 0-2 15,0 0 1-15,0 0-1 0,0 0-1 16,0 0-3-16,0 0-3 31,0 0 0-31,0 0 0 0,0 0 1 16,0 0-1-16,0 0 0 15,0 0 2-15,0 0 1 16,0 0-2-16,0-3-1 16,0-3-4-16,0 0 2 15,0-1-1-15,0 0-1 16,0-3 1-16,3 2 2 0,3-5-4 15,3 2 2-15,-2-4-6 16,2 0-8-16,3 1 2 16,-3 0 1-16,2 1-14 15,-1 0 9-15,-3-2 13 16,1 5 1-16,-2 0 3 16,0 3 2-1,-2 2 2-15,-1-1-2 16,2-1 0-16,-1 1 0 15,2 1 0-15,-3 1-1 0,0 2 1 16,-3 1-2 0,0 1-2-16,0 0-6 0,0 0-15 15,0 0-14-15,0 0 27 16,0 3 4-16,0-2 1 0,0 2 5 16,0-3 1-16,0 3-2 15,0-1 3-15,-3 3 0 16,-4 0 2-16,-2-1 9 15,1 4 2-15,-2-3-9 16,2-1-3-16,2 2 0 16,0 0-1-1,-1 0 1-15,1 1 0 16,0-2-1-16,0 1 1 16,3-3-1-16,1-3 1 15,2 1-1-15,0 1 2 16,0-1-2-16,0 0 0 15,0 1 0-15,0-1 1 16,0 1 2-16,0 0-3 0,0 1-3 16,0 0 3-16,0 1 0 15,0 0 1-15,0 0 2 0,0 1-2 16,0-3 2-16,0 1-2 16,0 2 8-16,5-3 7 15,0 3-6-15,-2 0 3 16,1-2-4-16,-1 3-3 0,0 0 1 15,3 1 4-15,-2 0 0 16,-1-2-5-16,2 1-1 16,-2 1-3-16,-2-3-1 15,2 0-1-15,-3-1 0 16,2 0 0-16,-1 0 0 16,-1-2 1-1,2 2 0-15,-2-3 0 16,0 1 0-16,0-1 1 15,0 0 1-15,0 2 1 16,0-2 1-16,0 0 0 16,0 0 2-16,0 0-5 15,0 0 2-15,0 0-1 0,0 0-1 16,0 0-1-16,0 0 0 0,2 0 1 16,-2 0 0-16,0 0-1 15,0 0 3-15,0 0-4 16,0 0-1-16,0 0-51 15,0 1-43-15,0-1-79 16,0 0-267-16</inkml:trace>
  <inkml:trace contextRef="#ctx0" brushRef="#br1" timeOffset="5">29315 9924 110 0,'0'0'78'15,"0"0"-15"-15,0 0 24 16,0 0 1-1,0 0-23-15,0 0-17 16,0 0-15-16,-2 1-9 0,2-1 0 16,0 0 4-1,0 0 1-15,0 0-7 0,5-2-9 16,-1-4-2-16,4 0 3 16,0 1-10-16,2 0 7 15,-1-1-6-15,-2 3-4 0,3 0 1 16,-1-1-1-16,-1 1 0 15,2 0-1-15,-4 0-1 16,-1 3-3-16,-1 0-42 16,-2 0-80-16,1-1-163 15</inkml:trace>
  <inkml:trace contextRef="#ctx0" brushRef="#br1" timeOffset="6">30912 9561 455 0,'0'0'161'16,"0"0"-139"-16,0 0 59 0,0 0-15 15,0 0-41-15,0 0-15 16,0 37-1-16,0-37-3 15,0 0-3-15,0 0 6 16,0 0-1-16,0 0-2 16,2-1 5-16,1-6-11 15,-1-2 0 1,-1 0 0-16,-1 5-4 16,0 0 4-16,0 3 3 15,0 1-3-15,-9 0-12 16,-4 0 12-16,-1 0 3 15,0 8 6-15,0 6 12 16,-1 5 11-16,3 3 6 16,0 2-19-16,2 2 10 0,2-2-14 15,4-3-6-15,4-3 9 16,0-5-8-16,0-2-1 0,12-5 2 16,7-3 7-16,3-3 3 15,1 0-19-15,4-6-2 16,0-7-23-16,-2-1-27 15,-3 1-64-15,-7-1-70 0,-3 2-185 16</inkml:trace>
  <inkml:trace contextRef="#ctx0" brushRef="#br1" timeOffset="7">31089 9556 613 0,'0'0'46'16,"0"0"59"-16,0 0 19 16,-63 90-21-16,50-67-30 0,2-3-42 15,4-5-13-15,-1-4-12 16,5-5-3-16,2-3-2 15,1-2-1-15,0-1-5 16,0 0-22-16,0 0-25 16,10-15-24-16,7-6-124 15,-1-4 4 1,0 1 62-16,0 2-62 16,-5 2-16-16</inkml:trace>
  <inkml:trace contextRef="#ctx0" brushRef="#br1" timeOffset="8">31089 9556 126 0,'7'-3'138'0,"-6"0"30"15,-1 3-19-15,0 0-64 16,0 0-21-16,0 0-10 16,0 14-3-16,0 5 60 0,0 3-35 15,0-1-17-15,4-1-31 16,2 0-18-16,0-5-3 0,1 1-6 16,2-6-1-1,0-4-14-15,0-2-65 0,3-4-92 16,-5 0-194-16</inkml:trace>
  <inkml:trace contextRef="#ctx0" brushRef="#br1" timeOffset="9">31251 9557 442 0,'0'0'194'0,"0"0"-180"15,0 0 74-15,0 0 24 16,0 0-63-16,-27 78-22 16,27-60-1-16,0-2-21 0,0-2-2 0,5-4-3 15,3-3 0 1,3-7 0-16,3 0-2 0,3 0 2 15,2-10 0-15,-2-4-7 16,0-5-15-16,-4 1 9 16,-5-2 13-16,-4 1 0 15,-4-1 2 1,0 0 5-16,0 3 18 16,-10 3-1-16,-8 3-18 15,-2 5-4-15,1 6-1 16,0 0-1-16,2 0-12 15,4 4-16-15,4 8-17 16,4-1-19-16,5 1-68 16,0-3-62-16,3-5-159 0</inkml:trace>
  <inkml:trace contextRef="#ctx0" brushRef="#br1" timeOffset="10">31636 9429 379 0,'0'0'116'16,"0"0"-110"-16,0 0 13 15,0 0 89-15,0 0-2 0,-28 75-27 16,22-47-11 0,0-2-7-16,1 0-12 0,2-6-19 31,2-2-11-31,1-5-11 0,0-5-5 16,0-4-3-16,0-1-18 15,0-3-63-15,1 0-107 16,7 0-221-16</inkml:trace>
  <inkml:trace contextRef="#ctx0" brushRef="#br1" timeOffset="11">31626 9474 350 0,'0'0'171'15,"0"0"-122"-15,0 0 74 16,0 0 26-16,0 0-53 0,0 0-50 16,-29-7-2-16,12 15 21 15,-6 5-26-15,-1 3-18 16,3-1-11-16,3 1-7 0,4-1 1 15,0-1-4-15,5 0-2 16,3-5-1-16,6 1-16 16,0-2-15-16,0-1-9 15,0-1 5-15,12 1-9 16,2-3 11-16,-2 2 4 16,1-1-1-1,-6 1 7-15,-2-1 13 16,-2 4 8-16,-3-3 5 15,0 0 17-15,0 3 27 16,0-1-3-16,-3-3 21 16,-2 2-26-16,-2 0-1 15,-2 2-6-15,-3 2 1 0,0-3-12 16,3 1-6-16,0-1-12 16,5-1-10-16,1-2-69 0,3-4-144 15,0-1-554 1</inkml:trace>
  <inkml:trace contextRef="#ctx0" brushRef="#br1" timeOffset="12">31944 9351 574 0,'0'0'97'15,"0"0"-38"-15,0 0 19 0,0 0-39 16,0 0-29-16,0 0-8 16,-6 52 52-16,-4-11 6 15,0 0-17-15,1 0-12 16,0-3-12-16,2-2 8 16,-2-7-17-1,3-3-1-15,3-7 0 16,0-3 0-16,3-7-3 15,0-5-4-15,0-4 0 16,0 0 2-16,0 0 9 16,3 0-3-16,11-9 4 15,3-5-2-15,2-5-9 16,-3 1-3-16,-3 3 1 0,-3-1-1 16,1 2 1-16,-5 3 0 15,1 2 0-15,-4 1 1 16,0 1-2-16,0 1 0 15,0-1-2-15,0 1 0 0,0 2-12 16,0-1-18 0,6-1-29-1,0-1-58-15,2-2-61 16,-1 1-101-16</inkml:trace>
  <inkml:trace contextRef="#ctx0" brushRef="#br1" timeOffset="13">32097 9349 258 0,'0'0'339'15,"0"0"-326"-15,0 0-13 16,0 0 19-16,0 0 71 0,0 0 13 15,-12 71-32-15,6-38 17 16,-2-1-34-16,1-1-4 16,3-4-26-16,-1-3-14 15,2-4-6-15,0-5 0 0,0-2-2 16,-1-4-2-16,4-2 0 16,-1-5-27-1,-1 2-54-15,2-4-134 16,0 0-259-16</inkml:trace>
  <inkml:trace contextRef="#ctx0" brushRef="#br1" timeOffset="14">32212 9350 306 0,'0'0'252'16,"0"0"-154"-16,-24 88-12 0,14-55 29 16,1 1-62-16,-2-3-16 15,5-6-6-15,2-3-1 16,-1-5-23-16,1-6-3 16,1-3 2-16,2-3-6 15,1-4-3-15,0-1-34 16,0 0-26-1,0 0 3-15,0 0 17 16,0 0 19-16,0 0 20 16,0-13-26-16,0 1-2 15,0-4 26-15,0 2 6 16,4-1 7-16,2 2-3 0,1 2 11 16,3-1-4-1,-3 4-2-15,-1 2 23 0,-3 3-7 16,1 3-14-16,-1 0-6 15,3 0-4-15,4 0 0 0,0 0 5 16,0 0-5-16,2 0-1 16,0 0 1-16,0 0-1 15,4 0-4-15,-1-7-9 16,3-4-45-16,-3-2-77 0,1-2-51 16,-2-1-48-16</inkml:trace>
  <inkml:trace contextRef="#ctx0" brushRef="#br1" timeOffset="15">32375 9340 401 0,'0'0'60'0,"0"0"25"16,0 0-15-16,0 0-33 16,0 0 19-16,0 0 30 0,-33 48 0 15,25-17-41 1,1-3 10-16,0-1-18 0,1-2-25 15,3-5-2-15,0 1-7 16,1-4-3-16,-1 0-8 0,-1-1-41 16,-1-5-59-16,3-4-145 15</inkml:trace>
  <inkml:trace contextRef="#ctx0" brushRef="#br1" timeOffset="16">32590 9324 502 0,'0'0'79'0,"0"0"-67"0,0 0 36 16,0 0-12-16,0 0-20 16,0 0 0-16,11 40 5 15,-8-37-2-15,-1-2-3 16,-1-1-2-16,2 0 4 0,0 0 2 16,3-4 2-16,-1-7-14 15,0 2-5-15,-3 2 0 16,-2 1 12-16,0 3 0 15,0-1 13-15,-5 0-28 16,-6 1 4-16,-3 3-4 16,-3 0 0-1,-3 0 0-15,4 4 3 16,-2 11-1-16,1 2 4 16,0 5 14-16,1 2 9 15,3 5 10-15,6-4-9 16,4 0-9-16,3-1-1 15,0-1-3-15,13-4 0 16,7 0 1-16,2-4-7 0,-2-5-5 16,3-3-4-16,-2-1-2 15,0-3-3-15,5-3-8 0,2 0-15 16,3 0-82-16,1-7-197 16</inkml:trace>
  <inkml:trace contextRef="#ctx0" brushRef="#br2" timeOffset="17">28906 11173 201 0,'0'0'62'0,"0"0"-8"16,0 0 20-16,0 0-13 15,0 0-27-15,0 0-19 0,0 0-5 16,0 0-5-16,0 0 1 16,0 0 1-16,0 0 3 15,0 0-3-15,0 0-4 16,0 0 1-16,0 0-4 15,0 0-1-15,0 0 0 16,0 0 1 0,0 0 0-16,0 0 2 15,0 0 1-15,0 0 9 16,0 0 1-16,0 0-5 16,0 0-5-16,0-3 15 15,0 0-18-15,0 0 1 16,0 3 3-16,0 0-2 15,0 0 3-15,0 0 3 0,0 0 3 16,0 0 5-16,0-2-2 16,1 0 1-16,1 0-1 0,-1 1-6 15,-1 1-5-15,0 0-3 16,0 0 4-16,0 0 8 16,0 0-2-16,0 0 0 15,0 0-3-15,0 0-6 0,0 0 1 16,0 1 4-16,0 7 10 15,-1 0 1-15,-4 1-3 16,0 1 1-16,0 0-4 16,1 1-2-16,-2 1-6 15,-1 3-1-15,0-1-1 16,1 0 0 0,-1 0-1-16,1-1 1 15,1-2-1-15,0-1 0 16,0 1 1-16,2-1 0 15,0 0 5-15,1-2-1 16,-1 2-3-16,2 0-1 16,-2-1 0-16,1 0 0 15,1-2 0-15,-1 1 0 0,2-3 0 0,-1-1 5 16,1-1-2 0,0-1 1-16,0-1-4 0,0 1-1 15,0 0 0-15,0 1 1 16,0-1-1-16,0 0 1 15,0 1 0-15,0-1-1 16,0 1 0 0,3-2 0-16,0 2 1 15,1-2 1-15,-1-1 1 16,2 0 0-16,1 0 0 16,3 0 1-16,0 0 2 15,1 0 5-15,2-4-1 16,-1 0-9-16,-4-2 9 15,0 2-10-15,-1-2 0 0,0 3 1 16,-1-1 0-16,-2 1 0 16,-2 0 0-16,1 2-1 15,-2 1-3-15,0-1-13 16,0 1-19-16,0 0-14 16,0-4-76-16,0 0-325 0</inkml:trace>
  <inkml:trace contextRef="#ctx0" brushRef="#br2" timeOffset="18">28968 11039 113 0,'0'0'219'16,"0"0"-164"-16,0 0-13 16,0 0 27-16,0 0 15 0,0 0-2 15,0 0-8-15,0 0-17 16,0 0-18-16,0 0-10 15,0 0-2-15,0-2-17 16,0 0-3-16,0 0 8 16,0 2-1-16,0-2-4 15,0 2 5-15,0 0-4 0,0 0-5 16,0 0-4-16,0 0 1 16,0-1 5-16,0 0 13 15,0-2 1-15,0 2-10 16,0-3-10-16,0 2 14 15,0 1-5-15,0 0 0 0,0-1 3 32,0 2-3-32,0-1-7 0,0 1 2 15,0 0 0-15,0 0-6 16,0 0 0-16,-1 0-44 16,-5 0-90-16,-1 7-253 15</inkml:trace>
  <inkml:trace contextRef="#ctx0" brushRef="#br2" timeOffset="19">28743 11646 62 0,'0'0'130'16,"0"0"-53"-16,0 0 4 0,0 0-30 16,0 0 8-16,0 0-13 15,0 0-18-15,0 0-1 16,0 0 12-16,0 0 10 15,11-32-4-15,-11 30-20 0,0 2-18 16,1-2-6-16,-1 1-1 16,0 0-2-16,0 1-8 15,0 0-6-15,0 0 5 16,2 0-6-16,-2 0 4 16,0-3 8-16,0 0 3 15,0 1 2 1,0 0 5-16,0 0-2 15,1 2 2-15,-1 0 1 16,0 0 6-16,0 0 6 16,0 0-6-16,0 0 1 15,0 0 4-15,0 0 9 0,0 0-9 16,0 0 2-16,0 4 8 16,0 14 15-16,-4 3 10 0,-7 2-13 15,2 0-14-15,-3-2-9 16,1-2-8-16,0-2-3 15,3-2-4 1,0-1-1-16,3 0-24 0,4-5-111 16,1-9-380-16</inkml:trace>
  <inkml:trace contextRef="#ctx0" brushRef="#br2" timeOffset="20">28352 12347 147 0,'0'0'154'15,"0"0"-108"-15,0 0 17 0,0 0 40 16,0 0-1-16,0 0-23 16,0 0-10-16,0 0-15 15,5-10-14-15,-5 10-8 16,0 0-19-1,0 0-13-15,0 3-5 16,0 14 5-16,-5 8 3 16,-5 5 16-16,1 1-7 15,-3 0 9-15,-1-3 0 16,1-2 12-16,0-4-12 16,0-2-18-16,1-3 7 15,0-4-10-15,3-5-10 0,2-2-37 16,3-3-28-16,1-1-4 15,2-2-20-15,0 0 25 16,0 0 31-16,0 0-55 16,0-7 49-16,0-1 49 15,0-2 17-15,0 0 27 16,0-1 17 0,5 2-13-16,0 1 19 0,1 0 1 15,-2 3-27 1,2 1-11-16,0 0-18 0,0 1-11 15,3 0-1-15,1 2-3 16,1 0-1-16,-1 1-5 16,3 0 3-16,0 0-3 15,-3 0-18-15,2 0-20 0,-2-4-26 16,-2 0-19-16,-1 0-17 16,-1-3-55-16</inkml:trace>
  <inkml:trace contextRef="#ctx0" brushRef="#br2" timeOffset="21">28454 12382 129 0,'0'0'359'0,"0"0"-277"15,0 0-23-15,0 0 53 0,0 0 24 16,0 0-36-1,-46 85-24-15,34-58-26 16,-2-2-23-16,4-1-14 16,2-3-12-16,2-2-1 15,5-4-8-15,1-1-37 16,0-5-130-16,0-9-209 16</inkml:trace>
  <inkml:trace contextRef="#ctx0" brushRef="#br2" timeOffset="22">28418 12550 324 0,'0'0'306'0,"0"0"-273"0,0 0-14 15,0 0 13-15,0 0-8 0,0 0-10 16,78-21-8-16,-59 14-4 16,-1 1-1-16,0-1-1 15,-3 2 0-15,-5-1-4 16,-2 0 0-16,-4 2 3 15,-1-2 1-15,0-2 0 16,-3-1-2 0,0-1 0-16,0 2-1 15,0 1-8-15,0-1 4 16,0 2 6-16,0 2 1 16,-3-1 0-16,-1 3-1 15,-2-1-3-15,0 3-9 16,0 0 12-16,-3 0 1 0,4 0 1 15,-2 0-1-15,1 0 1 16,-3 7 1-16,2 2 3 16,-1 0 6-16,-1 5 1 15,0 0 7-15,0 3 1 0,2-2 0 16,1 2-1-16,-3-1-3 16,4 1-1-16,2-2 1 15,2-1-11-15,1-2 5 0,0-2 0 16,0-1-1-16,0-4 1 15,4 0-5-15,8-1 3 16,0-3-4-16,4-1-4 16,1 0-4-16,2-1-12 15,1-9-41-15,-1-1-26 16,2-4-19 0,-1 0-56-16,2-4-296 15</inkml:trace>
  <inkml:trace contextRef="#ctx0" brushRef="#br2" timeOffset="23">28740 12422 599 0,'0'0'128'15,"0"0"-51"-15,0 0 29 16,0 0-12-16,0 0-37 15,0 0-9-15,-34 25-19 16,28-11-16 0,0 2-10-16,3-1-3 15,3 0 0-15,0-3-1 16,0-1-13-16,0-1-22 16,0-4 6-16,0-2-28 15,6-1-11-15,0-3-3 16,2 0-9-16,5 0 40 15,-1-10-26-15,-1-4-21 0,2-1 44 16,-3 1 31-16,2-1 0 16,-1 2 0-16,-2 2-40 15,-2 1 12-15,0 5 30 0,-5-1 11 16,-1 5 5-16,-1 1 27 16,0 0 42-16,0 0-8 15,0 0-20-15,0 0-8 0,0 9 28 16,-4 4 20-16,-2 1-33 15,2-1-8-15,1 0 5 16,1-2-17-16,1 0-21 16,-1-1-7-16,2-2-5 15,0-2-4-15,0-2-35 16,0-2-44 0,0-2-30-16,0 0-81 15,0 0-205-15</inkml:trace>
  <inkml:trace contextRef="#ctx0" brushRef="#br2" timeOffset="24">28783 12325 130 0,'0'0'390'0,"0"0"-386"16,0 0 4-16,0 0-1 15,0 0 12-15,0 0-17 0,10-13-2 16,-4 11-2-16,1 2-40 16,0 0-174-16</inkml:trace>
  <inkml:trace contextRef="#ctx0" brushRef="#br2" timeOffset="25">28967 12306 285 0,'0'0'165'16,"0"0"-132"-16,0 0 30 16,0 0-5-16,0 0 27 15,0 0-5-15,-25 76-25 16,16-35-14-16,0 3 15 0,0 3 0 15,1-1-6 1,1-2-31-16,3-1-3 16,1-3-9-16,1-8-7 15,2-5-4-15,0-11-23 16,0-7-42-16,0-8-34 16,0-1-94-16,3-11-63 15</inkml:trace>
  <inkml:trace contextRef="#ctx0" brushRef="#br2" timeOffset="26">28925 12412 563 0,'0'0'108'16,"0"0"-94"-16,0 0-2 16,0 0-5-16,0 0 0 0,0 0-4 15,32-48 1-15,-16 44-4 16,-2 1-3-16,-1 3-4 15,-3 0 2-15,1 12 2 16,-2 7 3-16,-2 1 4 16,-1-2 2-16,-4-1-4 15,-2-1 5-15,0-3 26 0,0-3 10 16,-11 0 7-16,0-2-7 16,-2-3-1-16,3-2-27 15,-2-2-12-15,3 1-3 16,1-2-19-16,4 0-29 15,4 0-46-15,0 0-133 16,0 0-265 0</inkml:trace>
  <inkml:trace contextRef="#ctx0" brushRef="#br2" timeOffset="27">29127 12394 554 0,'0'0'66'16,"0"0"-59"-16,0 0-2 15,0 0 42-15,0 0 7 16,0 0-12-16,-24 57-1 16,24-40-28-16,0-1-8 15,0-3-2-15,1-2-3 0,9-4-3 16,3-1-11 0,0-6 2-16,3 0 9 0,1 0 0 0,-1 0-7 15,-1-10-2 1,0-4-7-16,-4-3-5 0,-2-2 8 15,-1-1 16-15,-6 1 8 16,-2 0 2-16,0 4 35 16,0 0-21-16,-12 7 8 15,2 3-7 1,-2 2-19-16,-2 3-6 16,2 0 0-16,-1 0-5 15,4 0-25-15,0 7 0 16,3 0-39-16,2 4-17 15,2-4-40-15,2 0-105 16</inkml:trace>
  <inkml:trace contextRef="#ctx0" brushRef="#br2" timeOffset="28">29349 12299 199 0,'0'0'268'0,"0"0"-215"16,0 0 80-16,-6 79-15 16,4-55-56-16,2 0-20 0,0-3-8 15,0-4-7-15,0-3-1 16,0-4-19-16,0-4-3 0,0-3-4 15,0-3-7-15,0 0-7 16,0 0 9-16,0 0-4 16,0 0-11-16,0 0-26 15,0 0 19 1,0 0-1-16,0 0 6 16,0-3 3-16,0 0 6 15,3-3 13-15,-1-1 1 16,3 0 8-16,-1 0 2 15,1-2-3-15,2 4-6 16,-1-2 0-16,0 3-2 16,3 0-1-16,3-1 0 0,-3 1-9 15,3 0-18-15,1-2-14 16,-2 1 14-16,2-1 7 16,-4 1 9-16,-2-1-20 15,-2 3-24-15,-2 0-46 16,0 0-50-16,-3 0 41 0,2 0 62 15,-2 1 49-15,0-3 34 0,0 1 7 16,0-3 77-16,0 1-40 16,0 1-17-16,0-1 19 15,-2 5-11-15,1 1 6 16,-1 0-19-16,-1 0-39 16,0 0-9-16,-3 16 12 15,-2 4 31 1,0 4-3-16,2 1-30 15,3-5-16-15,3 0-2 16,0-4-9-16,0-6-29 16,0 0-42-16,6-9-56 15,4-1-140-15</inkml:trace>
  <inkml:trace contextRef="#ctx0" brushRef="#br2" timeOffset="29">29637 12355 237 0,'0'0'102'0,"0"0"-90"0,0 0 44 15,0 0 3-15,0 0 3 16,0 0-29-16,24-5-22 16,-21-1-1-16,0 1 2 15,-3-1 15-15,2 0-18 16,-2-1-2-16,0 2 5 16,0-3 36-16,0 3-26 0,-5 0 6 15,-4 1-7-15,3 3-2 16,-6 1-19-16,2 0-6 15,-3 4 6-15,-3 10 8 16,0 3 20-16,1 3-5 16,3 1 11-16,2 0-5 15,5 2-4 1,4-5-16-16,1-1-9 16,0-5-5-16,1-6-6 0,12-3-19 15,2-3 1 1,5 0-4-16,1-6-7 0,1-10-77 15,-3-4 6-15,-2-3 16 16,-2 5-15-16,-6 4 110 16,-5 4 1-16,-2 8 103 0,-2 2 59 15,0 0-43-15,0 0-71 16,0 10-22-16,-3 10 41 16,-3 3-36-16,1 0-19 15,4 2-13-15,1-1-1 16,-2-1-56-16,2-3-158 15</inkml:trace>
  <inkml:trace contextRef="#ctx0" brushRef="#br2" timeOffset="30">28308 12832 174 0,'0'0'115'16,"0"0"-45"-16,0 0 11 15,0 0-8-15,0 0-28 0,0 0-17 16,-2-10 9 0,2 10-1-16,0 0-8 0,0 0 3 15,-1 0 14-15,-1 0 3 0,1 0-20 16,-2 0-17-16,-3 12-10 16,-3 8 23-16,-2 4-11 15,-2 5 5-15,0 4-4 16,-1 2 14-16,1 0 1 15,1 2-13 1,0-4 0-16,1-3-10 16,5-5-1-16,2-2-1 15,2-7 0-15,2-3-1 16,-1-6-1-16,1-3-2 16,0-1 2-16,0-2-2 15,0 0 0-15,-2 1 2 16,2-2-1-16,0 0-1 0,0 0 5 15,0 0 3-15,-1 0-2 16,1 0 12-16,0 0 12 16,0-8-3-16,0-7-27 15,6-5-1-15,11-3-5 0,6-6 1 16,4-1-10-16,1 0-9 16,1 0 1-1,-4 5-5-15,-2 3-1 16,-4 7-2-16,-4 5 9 15,-6 5 11-15,-6 2-1 16,-3 3-3-16,0 0 5 16,0 0 9-16,0 0-4 15,0 0 2-15,-6 0-5 16,-6 0 8-16,-2 8 3 0,-2 1-3 16,-2 1 0-16,-1 2 0 15,1 1-2-15,0 1 1 16,4 0 1-16,1 1 1 15,2 0 3-15,1-1-4 16,3-1 0-16,1-1-2 16,4-1 2-1,2-3-3-15,0-1 3 16,0-2 0-16,0 1 1 16,11-2-2-16,0 1 2 0,2 1 3 15,1 0-3 1,-3 2-1-16,-1-1 0 0,1 0 1 15,-5 1 1-15,0-3 8 16,0 1 3-16,-2-2-3 0,-1 1 2 16,1-2-8-16,-2 0-4 15,1-3-28-15,3 0-117 16,-1 0-415-16</inkml:trace>
  <inkml:trace contextRef="#ctx0" brushRef="#br2" timeOffset="31">28502 12829 304 0,'0'0'36'15,"0"0"-33"-15,0 0-3 16,0 0 16-16,0 0 10 16,0 0 4-16,16-33-11 15,-10 31-5-15,0 2-1 16,0 0 0-16,0 0-5 16,-2 0 13-1,1 0-2-15,-2 0-3 16,-2 0-2-16,1 6-8 15,-2 1-4-15,0 1 0 0,0 2 29 16,-6 2-13-16,-5-1 2 16,0 0 15-16,2-1-19 15,1 0 1-15,3-3 9 16,0 2-12-16,3-4 5 0,2 1-1 16,0-1 0-16,0 0-9 15,0-1 8-15,0 0-3 16,4-1 0-16,2 0-1 15,-1-1 1-15,1-1 0 16,0 0-10-16,0-1-4 16,3 0-1-1,0 0-25-15,3 0-35 16,1-4-98-16,-1-8-119 16</inkml:trace>
  <inkml:trace contextRef="#ctx0" brushRef="#br2" timeOffset="32">28664 12829 336 0,'0'0'324'16,"0"0"-283"-16,0 0 7 15,0 0 0-15,0 0-36 16,0 0 10-1,-8 26-2-15,8-15-14 16,0 1-6-16,0-3 0 16,0-1-1-16,5-5-9 15,1 0-2-15,-1-3 8 16,-1 0 4-16,1 0 0 16,1-5 8-16,1-8-2 15,-1-4-4-15,0 2-1 0,-1-2 0 16,-4 2 1-16,-1 4 1 15,0 4-3-15,0 3 7 16,0 4-7-16,-7 0-21 16,-4 0 3-16,-1 11-14 15,5 2-24-15,1 1-77 0,3-1-65 16,3-3-132-16</inkml:trace>
  <inkml:trace contextRef="#ctx0" brushRef="#br2" timeOffset="33">28982 12920 629 0,'0'0'70'16,"0"0"-69"-16,0 0 29 16,0 0 8-16,0 0-27 15,0 0 22-15,0 21-16 16,0-12-10-16,0-2-6 0,0-3-1 16,0-3 0-16,0-1-1 0,0 0 1 15,0 0 7 1,0 0-3-16,0 0-4 15,0-8-4-15,2-1-21 0,-2 1 20 16,0 3-4-16,0 0 9 16,-2 1-2-16,-7 2-3 15,-3 1 0-15,-1 1-1 0,1 0 6 16,-2 0 6-16,1 8 10 16,-3 5 2-16,0 5 3 15,0 5 10-15,3 2-8 16,1 1 1-16,6-1 2 15,3-4-9-15,3-2-7 16,0-5-4 0,0-1-1-16,4-4-5 15,8-3 0-15,0-1-4 16,6-5 4-16,-1 0-2 16,3 0 2-16,0 0-10 15,1-10-24-15,-1 4-12 16,-1-3-58-16,0-1-70 0,0-2-193 15</inkml:trace>
  <inkml:trace contextRef="#ctx0" brushRef="#br2" timeOffset="34">29197 12916 526 0,'0'0'106'16,"0"0"30"-16,0 0-8 16,-64 79 0-16,49-55-47 0,4-2-33 15,1 1-7-15,2-2-29 16,0-4-9-16,3-4-3 15,2-5-5-15,3-5-19 0,-1-1-20 16,1-2-36-16,0 0-51 16,0 0-19-16,4-8-28 15,9-10-120-15</inkml:trace>
  <inkml:trace contextRef="#ctx0" brushRef="#br2" timeOffset="35">29158 12950 339 0,'0'0'137'15,"0"0"-95"-15,0 0 53 16,0 0-11 0,0 0-24-16,0 0-21 15,0-6-14-15,1 17 14 16,3 5 52-16,0 3-21 16,1 3-19-16,-1-1-21 15,2-1-13-15,-2-4-13 16,1 1-1-16,-1-3-3 0,-1-5-3 15,0-2-20-15,0-1-47 16,1-3-63-16,1-3-118 0,1 0-238 16</inkml:trace>
  <inkml:trace contextRef="#ctx0" brushRef="#br2" timeOffset="36">29316 12923 585 0,'0'0'119'0,"0"0"-104"16,0 0 52-16,0 0 29 16,0 0-37-16,-42 83-33 0,38-57-3 15,4-5-10-15,0-2-12 16,0-5-1-16,6-4-3 15,3-4-7-15,1-3-6 16,4-3 1-16,-1 0-4 16,5-9 17-16,-3-9-12 0,0-5-3 31,-6-2 5-31,-3 1 12 16,-5 0 1-16,-1 0 7 0,0 4 15 15,-7 3 1-15,-4 6-9 16,-2 4 22-16,-1 7-26 15,0 0-11-15,-1 0-20 16,0 13-5-16,3 1-23 16,4 3 8-16,5 0-38 0,3-2-78 15,0-5-7-15,8-6-172 16</inkml:trace>
  <inkml:trace contextRef="#ctx0" brushRef="#br2" timeOffset="37">29647 12798 228 0,'0'0'318'0,"0"0"-285"16,0 0 46-16,0 0 57 15,0 0-30-15,-56 97-33 16,47-71-26-16,1 0-16 16,4-4-21-16,2-2-9 15,2-5-1 1,0-2-2-16,0-3-23 16,0-3-52-16,0-4-64 0,0-3-155 15</inkml:trace>
  <inkml:trace contextRef="#ctx0" brushRef="#br2" timeOffset="38">29625 12854 69 0,'0'0'286'0,"0"0"-196"16,0 0 42-16,0 0 17 15,0 0-78-15,0 0-7 16,-54-7 8-16,35 7 3 0,0 7-29 16,-1 1-35-1,4 3-6 1,-1 0-5-16,7 1 0 15,1 0-1-15,3 0-4 16,6-2-29-16,0 0-23 0,7-3 4 16,10-1 32-16,4-2-1 15,2-2 0-15,0 1 7 16,-1 0-1-16,-5-1 5 16,-8 4 10-16,-6 0 2 0,-3 2 0 15,0 2 41-15,-3 2 7 16,-13 2 17-16,-3 0-4 15,-3 2-10-15,0-3-32 16,4 0-14-16,1 0 0 16,7-2-6-16,4 1-11 15,3-1-79 1,3-3-64-16,0-7-209 16</inkml:trace>
  <inkml:trace contextRef="#ctx0" brushRef="#br3" timeOffset="39">29292 11096 76 0,'0'0'136'15,"0"0"-101"-15,0 0-13 16,0 0-4-16,0 0 10 15,0 0 6-15,0 0-2 16,-3 0 8-16,2 0-1 16,1 0 2-16,0 0 13 15,0 0-5-15,0 0-22 0,0 0-16 16,0 0-5-16,0 0-5 0,0 0 8 16,0 0-3-16,0 0-5 15,0 0 4-15,0 0 0 16,0 0 4-16,0 0 7 15,0 0 1-15,0-3-5 16,0 0-5 0,0 0-7-16,0 1 0 15,0 1 0-15,0 1-2 16,0 0 1-16,0 0 1 16,0 0 0-16,0-1 3 15,0 1-1-15,0 0 17 16,0 0 13-16,0 0-11 15,0 0-6-15,0 0-9 0,0 0 1 16,0 0 1-16,0 0-3 16,0 0-5-16,0 0-1 15,0 0 1-15,0 5 5 16,0 5 9-16,0 2-5 0,-2 1 9 16,-1 1-16-1,-1 1 6-15,2 0-2 16,-1 2-3-16,1 0 8 15,0 0-4-15,-2 1-5 16,2 2 0-16,-1 0 3 16,0 1-4-16,2-1 3 15,-2 0-4-15,-1-2 0 16,3-2 1-16,-1-2 0 16,2-2 0-16,0 1 1 0,-1-2-1 15,1-1 0-15,-2 0 1 16,1-3-1-16,-2 2 0 15,0-1 0-15,-1 0 0 16,-1 1 5-16,1 0-2 16,1-1-3-16,0-1 0 15,0-2-1-15,0 3 0 0,-1-3 0 16,-1 1 0-16,0 0-6 16,1-1 6-16,-2 1 0 15,1-2 1-15,0-1-1 16,0 0 6-16,1-1 0 0,-1-1-6 15,-1-1 1-15,0 0-3 16,-1 0 2 0,1 0 0-16,-2 0 1 15,4 0 0-15,-2 0-1 16,-1 0 0-16,3 0 0 16,0 0 0-16,1-3 1 15,1 0 3-15,2-2-4 16,-1 0 4-16,1-2 1 15,0 0-3-15,0-3-2 0,0 0-3 16,0-1-3-16,0-1 4 16,6 1 1-16,3-1-1 15,1 1 1-15,1-2-5 16,-1-1-7-16,3 2-1 16,1-2 5-16,1 1-3 15,-3 4 11 1,0 0 0-16,-5 4 0 15,-1 0 1-15,0 2-2 16,0-1 2-16,3 3 2 0,2-4-1 16,1 1-1-16,2 1 1 15,-2-1-1-15,3 1 0 16,-6 0 1-16,-1 3-1 16,-2-1 1-16,-4 1 2 0,0 0 5 15,-2 0-2-15,0 0-2 16,0 0-4-16,0 0-3 15,0 0-54-15,0-6-181 16</inkml:trace>
  <inkml:trace contextRef="#ctx0" brushRef="#br3" timeOffset="40">29321 10912 228 0,'0'0'233'15,"0"0"-207"-15,0 0 25 16,0 0 18-16,0 0-18 16,0 0-21-16,-11 0 19 15,10 0-19 1,-2 0 1-16,1 0-10 16,0 0 6-16,0 0-2 15,1 0-8-15,-3 0-14 16,1 0 2-16,-1 0-5 15,-1 7-8-15,4 3 2 16,-1 1 4-16,2-2 0 16,0-1-11-16,0-4-4 0,0 0 4 15,6-4 6-15,2 0 7 16,-2 0 8-16,1-5 10 0,-4-6 5 16,-1-5 3-16,-2 2 0 15,0 1-3-15,0 5 7 16,0 2-17-16,-5 5-13 15,-5 1-23-15,1 0-74 0,3 12-100 16,3 1-179-16</inkml:trace>
  <inkml:trace contextRef="#ctx0" brushRef="#br3" timeOffset="41">29542 11071 137 0,'0'0'62'16,"0"0"-36"-16,0 0 60 0,0 0 6 15,0 0 7-15,0 0-9 16,0 0 4-16,0 0 14 16,0 0-27-16,4 0-9 15,3-1-18-15,4-5-27 16,7-5-26-16,3 0 0 0,3-1-1 31,1 0-3-31,3 1-64 16,0-5-185-16</inkml:trace>
  <inkml:trace contextRef="#ctx0" brushRef="#br3" timeOffset="42">30044 10674 185 0,'0'0'91'0,"0"0"-14"16,0 0 3-16,0 0-6 16,0 0-19-16,0 0 10 15,0 13 27-15,0 4-15 16,-5 5-11-16,0 3-15 0,-1 2-12 16,1-2 4-16,2 1-16 0,0-2-11 15,0-4-9 1,2-1 1-16,-2-3-8 0,3-1 2 15,0-3-1-15,0-5-1 16,0-2-2-16,0-3 2 16,0 0-2-16,0-2 2 0,0 0 2 15,0 0 0-15,0 0 2 16,0 0 2-16,0 0 0 16,0 0-6-16,0 0-2 15,0 0-6-15,0 0-10 16,0 0-7-16,0 0 18 15,0 0-23 1,-1 0-31-16,1-5-38 16,0-5-183-16</inkml:trace>
  <inkml:trace contextRef="#ctx0" brushRef="#br3" timeOffset="43">30032 10833 572 0,'0'0'204'0,"0"0"-161"16,0 0-5-16,0 0-5 16,0 0-27-16,0 0-4 15,84-11-2-15,-72 11-1 16,0-3-8-16,-2 1-41 0,-1 1-64 16,-3-3-52-16,1-2-100 15</inkml:trace>
  <inkml:trace contextRef="#ctx0" brushRef="#br3" timeOffset="44">30174 10639 267 0,'0'0'118'15,"0"0"-55"-15,0 0 20 0,0 0-4 16,0 0 7 0,0 0-19-16,-25-1-39 0,19 15-7 15,0 8 5-15,-1 4 10 16,2 4-16-16,2 1-18 15,3 1 23-15,0-1-15 16,-2-2 4-16,1-6-8 0,-2 0 1 16,1-6-5-16,1-3-2 15,-1-2-11-15,1-5-57 16,-1-1-117-16,1-6-172 16</inkml:trace>
  <inkml:trace contextRef="#ctx0" brushRef="#br3" timeOffset="45">29938 10836 218 0,'0'0'191'0,"0"0"-144"16,0 0-5-16,0 0 22 0,0 0-1 16,0 0-31-16,51-3-9 15,-15-6 28-15,4-1-14 16,2 0-10-16,-5 2-8 15,-2 1-7-15,-7 1 0 16,-6 3-5-16,-5 2-7 16,-8 1-2-1,-4 0-33-15,-5 0-74 16,0 0-54-16,-8 4-54 16,-9 5-67-16</inkml:trace>
  <inkml:trace contextRef="#ctx0" brushRef="#br3" timeOffset="46">29915 10926 481 0,'0'0'158'0,"0"0"-119"16,0 0-6-16,0 0-22 16,0 0 38-16,94-25-1 15,-51 15-21-15,-1 0-11 0,-2 3-13 16,-5 2-3-16,-5 3-1 15,-7 2-16-15,-5 0-37 16,-8 0-101-16,-7 0-152 0</inkml:trace>
  <inkml:trace contextRef="#ctx0" brushRef="#br3" timeOffset="47">30508 10726 9 0,'0'0'136'16,"0"0"-88"-16,0 0-5 15,0 0-12 1,0 0 8-16,0 0-18 16,0 0-21-16,0-8 0 15,0 7 4-15,0 0 8 16,0-1 11-16,0 1 0 15,0-1-3-15,0 1 3 16,0-1-14-16,0 1-8 16,0 0-1-16,0-1 5 0,0 1 2 15,0-1 0-15,0 1 11 16,0 0 18-16,0 1 9 16,0 0-9-16,0 0 4 0,0 0-6 15,0 0-18 1,0 0-16-16,0 1-17 0,0 15 17 15,-5 8 20-15,-2 7 21 16,-3 2-7-16,-1 5 5 0,0-4 1 16,0 0-18-16,2-1-6 15,2-7-4-15,2-1-8 16,1-7-4-16,2-2-3 16,2-7-3-16,0-3-40 15,0-3-52 1,0-3-71-16,0 0-121 15</inkml:trace>
  <inkml:trace contextRef="#ctx0" brushRef="#br3" timeOffset="48">30487 10916 470 0,'0'0'203'15,"0"0"-157"1,0 0-21-16,0 0-20 16,0 0-5-16,0 0-8 15,72-27-38-15,-53 23 6 16,2-2-33-16,-3 0-67 15,0-2-171-15</inkml:trace>
  <inkml:trace contextRef="#ctx0" brushRef="#br3" timeOffset="49">30675 10734 473 0,'0'0'66'0,"0"0"-3"0,0 0 60 15,0 0-19-15,-59 88-27 16,48-57-16-16,1 1-12 16,4-3-27-16,0-1-12 15,3-5-7 1,-2 0-3-16,2-3-16 15,3-4-49-15,-1-4-53 16,1-7-138-16,0-5-205 16</inkml:trace>
  <inkml:trace contextRef="#ctx0" brushRef="#br3" timeOffset="50">30713 10912 401 0,'0'0'217'16,"0"0"-210"-16,0 0-7 15,0 0 2-15,0 0-1 16,82-16 0-16,-62 6-1 16,-1 0 1-16,-5 1-1 0,0-3-1 15,-5 1 0-15,-2-2 0 16,-2-1 1-16,-2 1 1 16,-3 2 0-16,0 1 0 15,0 2 3-15,0 1-1 16,-9 1 13-16,-2 1 11 15,1 2-17 1,-2 2 3-16,0-1 14 16,3 2-19-16,0 0-2 15,0 0 13-15,0 0-10 16,-1 0-4-16,-2 0-5 16,-2 7 4-16,0 2-2 0,3 2 9 15,0 0-5 1,1 3 6-16,4 2 0 0,0 1-3 0,-1 1-3 15,0 1 3-15,0-1-9 16,4-1-1-16,3-2-1 16,0-1 2-16,0-2 2 15,0 1-1-15,8-2 4 16,-1-2-4-16,2 0 4 16,2-4 0-16,2-2 2 0,2-1 4 15,3-2 4-15,0 0-2 16,1 0-7-16,-1 0-6 15,-3 0 0-15,0-4-11 16,-3-2-14-16,0 0-37 16,3-1-61-16,-3 0-46 15,2-2-138 1</inkml:trace>
  <inkml:trace contextRef="#ctx0" brushRef="#br3" timeOffset="51">31011 10771 442 0,'0'0'186'15,"0"0"-170"1,0 0 47-16,0 0 49 16,0 0-47-16,0 0-24 15,-50 83-10-15,46-61-12 16,3 0-11-16,-1-5-8 16,2-3 0-16,0-4-3 0,0-3-2 15,3-4-23 1,8-1-26-16,2-2 8 0,5 0-23 15,2-4-51-15,0-12-17 16,3-1 6-16,-4-4 21 0,1 1 15 16,-7 0-2-16,0 0 97 15,-4 3 56-15,-4 3 38 16,-2 5 26-16,-3 3-11 16,0 5-2-16,0 0-25 0,0 1-12 15,0 0-25-15,0 0-23 16,-5 6-11-16,-2 10 28 15,-2 6 9-15,0-1-1 16,3 0 2-16,3-1-35 16,0-1-8-16,2-1-1 15,-1-3-2 1,0-5-3-16,1-2-30 16,1-4-46-16,0-2-28 15,-2-2-97-15,2 0-391 16</inkml:trace>
  <inkml:trace contextRef="#ctx0" brushRef="#br3" timeOffset="52">31045 10634 419 0,'0'0'259'0,"0"0"-256"16,0 0-3-16,0 0 0 16,0 0-3-16,0 0-12 15,62-31-21-15,-53 31-70 16,2 0-94-16</inkml:trace>
  <inkml:trace contextRef="#ctx0" brushRef="#br3" timeOffset="53">31295 10614 14 0,'0'0'486'0,"0"0"-481"16,0 0 39-16,0 0 65 0,-32 93-15 16,17-49-22-16,0 5-7 15,2 4-16-15,-2-1 3 16,6-3-27-16,1-4-19 15,4-7-5-15,1-7-1 16,3-5-9-16,0-9-32 16,0-5-37-16,0-10-94 0,7-2-179 15</inkml:trace>
  <inkml:trace contextRef="#ctx0" brushRef="#br3" timeOffset="54">31247 10741 164 0,'0'0'22'0,"0"0"-8"16,0 0 14-16,0 0 26 0,0 0 42 15,0 0-44-15,64-47 0 16,-58 47-10-16,-2 13-5 16,-1 6 19-16,-3 3-10 15,0 1-20-15,0 2 16 16,0-2-2-16,-7-3 3 0,-6-4-7 31,-1-2 3-31,-4-2-3 0,2-4-1 16,-2-1-18-16,4-5-17 15,1-2-17-15,3 0-61 16,4 0-93-16,6 0-258 16</inkml:trace>
  <inkml:trace contextRef="#ctx0" brushRef="#br3" timeOffset="55">31436 10916 583 0,'0'0'341'0,"0"0"-341"15,0 0-4-15,0 0-22 16,0 0-35-16,0 0-92 16,0 0-209-16</inkml:trace>
  <inkml:trace contextRef="#ctx0" brushRef="#br3" timeOffset="56">31803 10429 17 0,'0'0'168'0,"0"0"-76"15,0 0 6-15,0 0-7 16,0 0-6-16,0 0-19 16,0 0-9-16,0-3-13 0,0 3-24 15,0 0 0-15,0 0 15 16,0 0-4-16,0 0-8 15,0 0-2-15,0 0 0 0,0 0-10 16,0 0-6-16,0 0-1 16,0 0-4-16,0 0-8 15,0 6 8-15,-1 5 4 16,-5 8 1-16,0 2-5 16,0 4 5-16,-2 5 1 15,-2 3-6-15,4 1 6 0,-1 3-3 16,-1-1-1-16,2-4 7 15,-3-2-3-15,3-3-1 16,0-2 6-16,0-3-2 16,2-5-6-16,-2-2 0 15,5-7-1-15,-1-2 1 16,1-4-2 0,1-2 0-16,-2 0 1 15,2 0 2-15,0 2 9 16,0-2 0-16,-2 0-8 15,2 0-5-15,0 0-1 0,0 0-2 16,0 0 2-16,0 0-1 16,0 0 2-16,0 0 3 15,0 0 4-15,0 0 8 0,0-2 17 16,5-13-14-16,10-6-18 16,1-6-7-16,7-1-4 15,0 0-8-15,1 1 0 16,-3 3 0-16,0 4 10 15,-4 2 1-15,-1 3 6 16,-2 5-1 0,-3 2-6-16,-3 2 9 15,-2 2 0-15,-3 1 1 16,-3 3 0-16,0 0-1 16,0 0 4-16,0 0-4 15,0 0-5-15,0 0 2 16,0 0-7-16,0 0-3 15,-8 0-1-15,-2 0 14 0,-3 0 12 16,-1 7-11-16,-2 6-1 0,-1-2-2 16,1 4 0-16,1-4 2 15,2 2-2-15,3-5 1 16,3 2 1-16,1-2-4 16,0 1 3-16,3-2 0 15,0-1-2 1,3 1 1-16,0-2-3 15,0 0 1-15,0-1 0 16,0 0 4-16,0 0 3 16,6-1 5-16,1 1-3 15,2-1 3-15,1 0-3 16,-3 0-2-16,0 0-2 16,-1-1 1-16,0 2 9 0,2 2 6 15,0-1 0-15,-1 1-9 16,-3 1-8-16,-1 1-6 15,-3-1-43-15,0-3-61 16,0-4-259-16</inkml:trace>
  <inkml:trace contextRef="#ctx0" brushRef="#br3" timeOffset="57">31988 10721 445 0,'0'0'172'16,"0"0"-139"-16,0 0 40 15,0 0-4 1,0 0-33-16,0 0-14 15,39-1-10-15,-21-2-9 16,-3 0-3-16,3 0-1 16,-3 0-19-16,1 1-36 15,-4-1-67-15,-4 1-35 16,-2 1-81-16</inkml:trace>
  <inkml:trace contextRef="#ctx0" brushRef="#br3" timeOffset="58">32078 10624 122 0,'0'0'324'0,"0"0"-287"16,0 0 89-16,0 0 3 15,0 0-32-15,-55 87-52 16,50-68-19 0,2-1-12-16,0 1-14 15,3-1-4-15,0-3-92 16,0-7-177-16</inkml:trace>
  <inkml:trace contextRef="#ctx0" brushRef="#br3" timeOffset="59">32203 10718 532 0,'0'0'195'0,"0"0"-193"16,0 0-2-16,0 0 15 15,0 0-9-15,30-77-6 16,-23 64 3-16,-1 4-1 16,1 1 3-16,-4 1-2 15,-2 3 5 1,1 0 10-16,-2 0 7 16,0 1 3-16,0 1-1 15,0 1 10-15,0 1 2 0,0 0-23 16,0 0-9-1,0 0-7-15,-3 0-1 0,0 0 1 16,-4 3-4-16,1 8 2 16,2 4 2-16,-2 4 1 0,-1 4-1 15,1 0 4-15,0 3-4 16,1 1 3-16,-1-2-3 16,-1-1 0-16,4 0 0 15,0-4-1-15,1 0-4 16,2-5-6-16,0-3-8 15,0-4-3-15,0-3 4 0,0-2-7 16,0-1-4-16,0-1 14 16,0-1 9-16,0 0 5 15,0 0-11-15,0 0-18 16,0 0-11-16,0 0-13 16,0 0 8-16,0 0-6 15,-1 0 4 1,-2 0 23-16,1 0 17 15,1 0-31-15,1 0-9 16,0 0-33-16,0 0-13 0,0 0 2 16,0 0 31-16</inkml:trace>
  <inkml:trace contextRef="#ctx0" brushRef="#br3" timeOffset="60">32115 10914 349 0,'0'0'45'16,"0"0"-22"-16,0 0 42 15,0 0 22-15,0 0 14 16,0 0 7-16,-5 0-21 15,5 0-36-15,0 0-17 0,2 0-18 16,7-6-5-16,5 3-3 16,-1-1-8-16,1-1 1 15,-1 1-1-15,0 0-1 16,3 1-12-16,1 1-40 16,2 2-40-16,-5 0-48 15,-2 0-97 1</inkml:trace>
  <inkml:trace contextRef="#ctx0" brushRef="#br3" timeOffset="61">32394 10410 473 0,'0'0'131'31,"0"0"-77"-31,0 0 44 16,0 0 5-16,0 0-22 0,0 0-34 15,-3 0-25-15,1 0-21 16,-1 8 1-16,2 6-4 16,-2 0-7-16,3-3-39 15,0-1-27-15,0-1-61 16,0-7-131-16</inkml:trace>
  <inkml:trace contextRef="#ctx0" brushRef="#br3" timeOffset="62">32394 10410 407 0,'64'-26'186'16,"-64"35"-185"-16,0 9-1 15,-4 4 14-15,-2 3-14 0,-1 1-11 16,0-3-133-16,4-9-308 16</inkml:trace>
  <inkml:trace contextRef="#ctx0" brushRef="#br3" timeOffset="63">31662 10355 506 0,'0'0'195'16,"0"0"-160"-16,0 0 24 16,0 0 2-16,0 0-31 15,0 0-24-15,-36 42-4 16,36-32-2-16,0 0-11 15,0-3-32 1,0-3-80-16,6-4-115 16</inkml:trace>
  <inkml:trace contextRef="#ctx0" brushRef="#br3" timeOffset="64">31662 10355 474 0,'52'-5'198'0,"-52"5"-198"16,0 3 0-16,0 10 8 16,0 2-7-16,0 4-1 15,0 2-44-15,0-2-35 16,4-2-117-16</inkml:trace>
  <inkml:trace contextRef="#ctx0" brushRef="#br3" timeOffset="65">32652 10575 468 0,'0'0'249'0,"0"0"-226"16,0 0 9-16,0 0 24 0,0 0-6 16,0 0-26-16,0 39-13 15,0-25 1-15,0-8-9 16,0-1-1-16,0-3-2 16,2-2-10-16,1 0-2 15,1 0 12-15,2 0 0 16,-3-13 0-16,0-1-14 0,-1 3 2 15,-2 1 12-15,0 2 6 16,0 2 17-16,-10 6-23 0,-7 0-17 16,-4 0 13-16,-3 6 4 15,0 8 0-15,3 5 9 16,3 4 3-16,5-1 3 31,4 1 0-31,3-2-9 0,4-2 1 16,2-5 0-16,0-3-1 15,3-4 1-15,16-2 8 16,6-5 2-16,2 0-4 16,1 0-13-16,-3-3-7 15,-4-9-25-15,0 1-18 16,-3-5-23-16,-5 1-128 0,1 0-141 16</inkml:trace>
  <inkml:trace contextRef="#ctx0" brushRef="#br3" timeOffset="66">32815 10558 420 0,'0'0'166'0,"0"0"-150"15,0 0 88-15,0 0 34 16,-55 86-62-16,38-58-5 15,2-3-36-15,1-4-11 16,1-2-4-16,4-3-19 0,4-7 2 16,0-3-3-16,4-3-26 15,1-3-53-15,0 0-42 16,0-3-132-16,17-15-294 16</inkml:trace>
  <inkml:trace contextRef="#ctx0" brushRef="#br3" timeOffset="67">32824 10538 483 0,'0'0'79'0,"0"0"-48"0,0 0 87 31,0 0 2-31,-2 80-62 0,2-56-19 16,0 1 0-16,3-7-16 15,3 1-11-15,0-3-10 16,0-2-2-16,3-2-6 16,-1-4-46-16,-1-4-51 15,1-4-132-15,0 0-230 16</inkml:trace>
  <inkml:trace contextRef="#ctx0" brushRef="#br3" timeOffset="68">32951 10611 389 0,'0'0'207'0,"0"0"-197"16,0 0 54-16,0 0 0 15,-6 86-18-15,6-65-17 16,0 1-19-16,0-5-5 0,0-5-4 16,1-3-1-16,11-7 6 15,3-2-6-15,3 0 7 16,3-15-5-16,-1-7-2 16,-1-5 0-16,-3-6-3 15,-7 1 3-15,-3-2 6 16,-6 0-4-1,0 4 5-15,0 5 15 16,-11 9 13-16,-8 11 3 16,-5 5-38-16,-1 0-28 15,-1 18 14-15,7 3-7 16,6-2-28-16,2 1-39 16,8-4-10-16,3-2-48 15,0-5-207-15</inkml:trace>
  <inkml:trace contextRef="#ctx0" brushRef="#br3" timeOffset="69">33350 10429 252 0,'0'0'242'0,"0"0"-210"0,0 0 5 16,0 0 99-16,0 0-33 15,-23 99-44-15,18-65-17 16,4-3-3-1,-2-5-1-15,1-3-11 16,2-7-24-16,0 0 1 16,0-9-4-16,0-1-27 15,0-1-51-15,-3-5-53 16,0 0-152-16</inkml:trace>
  <inkml:trace contextRef="#ctx0" brushRef="#br3" timeOffset="70">33360 10519 269 0,'0'0'148'15,"0"0"-7"-15,0 0-48 0,0 0-37 16,-95-14 59-16,60 17-37 16,-3 13-14-16,1 2-18 15,1 3-29-15,14-3-17 16,5 0-1-16,10-3-32 15,7-1-35-15,0-5-31 16,15-4 4-16,13 0 17 0,7-4-26 16,5 0-16-16,-6 1 55 15,-4 2 65-15,-6 2 43 16,-14 2 44 0,-8 2 0-16,-2 2 38 15,-12 1-12-15,-14 3-14 16,-7 0-39-16,-2 2-24 15,-1-1-28-15,6 3-8 0,14-1-16 0,4 0-125 16,9-5-202 0</inkml:trace>
  <inkml:trace contextRef="#ctx0" brushRef="#br2" timeOffset="71">27829 12336 86 0,'0'0'157'15,"0"0"-156"-15,0 0 2 16,0 0 13-16,0 0 8 15,0 0 19-15,9-24 6 16,-9 22 8 0,0 2 8-16,0 0 15 15,0-1 1-15,0 1 9 16,0 0-16-16,0 0-18 16,0 0-1-16,0 0-14 15,-2 10-22-15,-8 11 24 16,-7 5 7-16,1 4-20 15,1 2-6-15,3-5-12 0,0 0-11 16,5-4-1-16,2-5-3 16,1-2-17-16,1-5-26 15,3-4-33-15,0-4-21 0,0-3-51 16,0 0-79-16,6-16-278 16</inkml:trace>
  <inkml:trace contextRef="#ctx0" brushRef="#br2" timeOffset="72">27954 12261 575 0,'0'0'188'0,"0"0"-145"16,0 0 57-16,-43 93 15 15,31-59-57-15,1-1-30 16,1-3-12-16,-1-1-14 16,1-4-1-16,0-5-1 15,2-4-10-15,1-3-48 0,2-3-80 16,-2-4-104-16,4-6-252 0</inkml:trace>
  <inkml:trace contextRef="#ctx0" brushRef="#br2" timeOffset="73">27623 12359 426 0,'0'0'154'16,"0"0"-131"-16,0 0 25 15,0 0 64-15,0 0-10 16,80-32-29-16,-41 25-7 0,5 2-29 16,-3 2-24-1,-4 1-11-15,-1 1-1 16,-3 1-1-1,-3 0-1-15,-2 0-10 0,-2 0-39 16,-8-3-43-16,-4 2-70 16,-7 1-107-16,-7 0-154 15</inkml:trace>
  <inkml:trace contextRef="#ctx0" brushRef="#br2" timeOffset="74">27678 12498 442 0,'0'0'308'0,"0"0"-241"15,0 0-12-15,0 0 14 16,0 0-5 0,0 0-37-16,109-36-13 15,-52 20-5-15,5 0-9 16,1 2-35-16,-2 6-74 16,-7 1-68-16,-11 4-114 15</inkml:trace>
  <inkml:trace contextRef="#ctx0" brushRef="#br2" timeOffset="75">27888 12207 207 0,'0'0'0'15,"0"0"0"1,0 0 7-16,0 0 15 16,0 0 18-16,0 0 26 15,2-18-4-15,-2 18-14 16,0-2 9-16,0 2 8 15,0 0-14-15,0 0-9 16,0 0-12-16,0 0 0 16,0 0 7-16,0 0-15 0,0 0-22 15,0 0-1-15,0 0-1 16,0 0-2-16,-6 10 4 0,-3 4 17 16,-2 3 4-16,-2 3-4 15,1-1-4-15,0 3-10 16,2-2-3-16,4-3-46 15,4-6-74-15,2-5-199 0</inkml:trace>
  <inkml:trace contextRef="#ctx0" brushRef="#br2" timeOffset="76">27978 12167 378 0,'0'0'115'0,"0"0"-43"15,0 0-2-15,0 0-45 16,-23 77-25-16,19-55-21 15,0 1-90-15,-1-5-78 16</inkml:trace>
  <inkml:trace contextRef="#ctx0" brushRef="#br1" timeOffset="77">30094 9510 189 0,'0'0'365'16,"0"0"-318"-16,0 0-10 16,0 0 36-16,0 0 27 15,0 0-38-15,0 0-20 0,0 0-19 16,0 0-14-16,0 0-9 16,0 5-16-16,-3 11 10 0,-5 9 6 15,-1 9 24 1,-4 2-9-16,-1 5 17 0,1-2-1 15,2 0-20-15,4-6-11 16,-2-5 1-16,5-5-1 16,1-4-9-16,3-5-40 15,0-5-51 1,0-6-106-16,4-3-203 16</inkml:trace>
  <inkml:trace contextRef="#ctx0" brushRef="#br1" timeOffset="78">30260 9544 540 0,'0'0'111'15,"0"0"-37"-15,-56 84 11 16,35-49-15-16,6 2-10 16,2-2-32-16,4 0-25 15,3-4-3-15,3-6-23 16,0-5-39-16,3-5-72 0,0-10-122 15</inkml:trace>
  <inkml:trace contextRef="#ctx0" brushRef="#br1" timeOffset="79">29937 9605 164 0,'0'0'196'0,"0"0"-132"16,0 0 18-16,0 0 2 0,0 0-2 31,0 0 1-31,-8 0-38 0,8 0-37 16,11 0 4-16,11 0 43 15,11 0 26-15,9 0-30 16,6 0-27-16,1 0-12 16,0 0-7-16,-3 0-3 15,-7 0-2-15,-5 0-2 16,-5 0-8-16,-6 0-34 0,-7 0-70 15,-7 2-134-15,-8-2-161 16</inkml:trace>
  <inkml:trace contextRef="#ctx0" brushRef="#br1" timeOffset="80">29890 9735 30 0,'0'0'576'16,"0"0"-517"-16,0 0-46 15,0 0 30-15,0 0 22 16,0 0-41-16,8 0-20 0,17 0 32 16,7 0 31-16,5 0-26 15,3-4-21-15,2 1-14 16,-2 1 0-16,1 1 0 0,-2 1-5 15,-2 0 0-15,-3 0-1 16,-4 0-9-16,-3 10-54 16,-6 1-65-16,-5 3-163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4:24:52.97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28412 10528 250 0,'0'0'114'0,"0"0"-51"16,0 0 3-16,0 0 15 15,0 0-35-15,0 0-3 16,4-21-9-16,-4 18-17 15,2 0 6-15,-2 2-7 16,0 0-8-16,0 1 3 16,0 0 4-1,0 0 6-15,0 0 1 16,0 0 3-16,0 0-1 0,0 0 3 16,0 0-3-1,0 0-6-15,0 0-12 0,0 0 1 16,0 0-5-16,-3 1-1 15,-7 10-1-15,-2 3 7 16,0 4-7-16,-5 1 3 0,5 0-2 16,-1 1-1-16,1 0 7 15,-1 1-4-15,-1 4 8 16,2-1 6-16,-3 1-10 16,3 2 3-16,2-1-2 15,1 1-2-15,1 3 0 16,-2-1-1-1,3 4 1-15,-1-1-2 16,-1 1 3-16,1-2 3 16,3 0 1-16,0-2-3 15,4 1 10-15,1-1-10 16,0-3-1-16,0-1 4 16,0 0-6-16,0-5 0 15,1 2 1-15,7-5 1 0,4-2-1 16,-3 0 0-16,4-4-5 0,2-1-1 15,0-2-6-15,4-4 5 16,2-2 1-16,0-2-2 16,5 0 2-16,-1 0 1 15,0-5 0-15,0-1 0 16,2-5 1 0,-1 0-2-16,1-4 0 15,-2-2-2-15,0-6 2 16,1 0 6-16,-4-5-6 15,1 0 2-15,-3 2-2 16,1-1 2-16,-3 1-1 16,-2 2 0-16,0-1-2 15,-3-1-2-15,-3 1 1 0,-2-2-2 16,-2 0 4-16,0 0 1 16,-3 1 1-16,-3-2-2 15,0 2 0-15,0 1 0 16,0 1 1-16,0 1-1 0,0 2 0 15,-7-2 0 1,-3 1 0-16,0-1-3 0,0 0 3 16,-1 7 0-16,3-1 0 0,-1 4 0 15,1 2-4-15,-1-2 3 16,-2 3-6-16,1 1-3 16,-1-1 7-16,-1 2 0 15,1 4 0-15,-2 0-13 16,2 1 5-1,2 1 10-15,0 2-7 16,-4 0-7-16,0 0 8 16,0 0 1-16,-5 1 5 15,0 5-1-15,2 0-6 16,0 2 7-16,2 2-1 16,-1 0 1-16,2 3 0 15,-1-1 2-15,-1 5-1 0,2 1 1 16,-4-1-1-16,7-2 0 15,-2 2 0-15,6-2-2 16,3 0-5-16,3 0-75 16,0-3-117-16,0-7-387 0</inkml:trace>
  <inkml:trace contextRef="#ctx0" brushRef="#br0" timeOffset="1">28306 10903 142 0,'0'0'82'0,"0"0"-36"32,0 0 24-32,0 0 5 0,0 0-12 15,0 0-7-15,-22 16 5 16,20-15 8-16,1 1-3 15,-2-1-1-15,1-1-16 16,-1 0-12-16,0 0 11 16,2 0-3-16,-2 0-22 15,1 0-12-15,2 0 7 0,0 0 8 16,0 0-3-16,0 0-23 16,0-8-1-16,0-2-7 15,0-3-1-15,6 0 9 16,3 1 5-16,3-1-1 15,-1 2-4-15,-1-1 3 16,2 3 3 0,-3 1 4-16,2 1-1 15,-1 3-3-15,-3 1 0 16,2 2-3-16,2 1 1 0,-1 0-2 16,1 3 2-1,2 11 4-15,-1 3 4 0,-1 1 11 16,0-1-7-16,0 0-9 15,-2 0 10-15,3-4-11 0,-3-2-4 16,0-1 3-16,1-2-5 16,1-3 0-16,-2 1 1 15,1-1 0-15,-1-3 1 16,-2 0-2-16,-2-2 1 16,1 0-1-16,-5 0 1 15,4 0 2-15,1 0 7 0,3-9 17 16,4-6 0-16,-1-5-16 15,-1 1-8-15,-1-1 6 16,-3 3-3-16,-1 0-5 16,1 4 0-16,-2 2 0 15,0 2-1-15,-4 1 0 16,1 4-1 0,-2 2-15-16,1 1-44 15,1-2-64-15,-2-1-272 16</inkml:trace>
  <inkml:trace contextRef="#ctx0" brushRef="#br0" timeOffset="2">29062 10126 126 0,'0'0'406'15,"0"0"-370"-15,0 0 42 16,0 0 31-16,0 0-26 16,0 0-31-16,0-4-5 15,0 4 0-15,0 0-4 16,0 0-12-16,0 0-10 15,0 0-1-15,0 0-3 0,0 0-1 16,0 0 5-16,-4 0 0 16,-5 0-18-16,-1 3-3 15,-2 5 1-15,-3 5-1 0,0 3 0 16,-3 5-1 0,0 4 1-16,3 4 0 0,1 1 3 31,1 0-3-31,6-1 3 15,1-2 1-15,4 1-1 0,2 1 0 16,0-2-1-16,6 3 1 16,8 0 3-16,4-2-6 15,3-1-16-15,4-7-40 16,2-13-168-16</inkml:trace>
  <inkml:trace contextRef="#ctx0" brushRef="#br0" timeOffset="3">29434 10065 433 0,'0'0'46'0,"0"0"4"15,0 0 10 1,0 0 23-16,0 0-5 16,0 0-18-16,-40-4-8 15,40 3 10-15,0-1 6 16,0 2-26-16,0 0-26 15,0 0-14-15,10 3 3 16,5 15 3-16,8 9 36 16,-1 9-5-16,-2 1-5 0,-4 3-6 15,-7-3-2-15,-5-3-5 0,-4 1-5 16,0 1-7-16,-12 3-6 16,-15 3-3-16,-7 2-34 15,-8-11-92-15,1-9-326 16</inkml:trace>
  <inkml:trace contextRef="#ctx0" brushRef="#br1" timeOffset="4">29191 10125 98 0,'0'0'62'16,"0"0"-46"-16,0 0 25 15,0 0-1-15,0 0 8 16,0 0 0-16,0 0 0 15,0 0-2-15,0 0-10 16,0 0 0-16,0 0-7 16,0 0-4-16,0 0-3 0,0 0-7 15,0 0-5-15,0 0-3 16,0 0-4-16,0 0-1 0,0 0 5 16,0 0 9-1,0 0 1-15,0 0-7 0,0 0-2 16,0 0 3-16,0 0 3 15,0 0 3 1,0 0-1-16,0 0-4 16,0 0 1-16,0 0-2 15,0 0-3-15,0 0-3 16,0 0-1-16,0 0 1 16,0 0 6-16,0 0-2 15,0 0 0-15,0 0-9 16,0 0-2-16,0 0-3 0,0 0-5 15,0 1 10-15,0 10 4 16,0 1 4-16,-3 1-1 16,-2 4-7-16,0 0 2 15,0 0-1-15,1 1 2 16,-1-5-2-16,2 3 0 16,0-2-1-1,-2-3 0-15,2 2 0 16,-2 0 1-16,2 0 0 15,0-2-1-15,-2 1 4 0,2 1 1 16,0 0 3-16,0-2-1 16,2-1-5-16,-1-3 2 15,1 2-3-15,-2-2-1 16,2 1 0-16,-1-3 1 0,1 2-1 16,-1-1 1-16,0 0 0 15,2 0-1-15,0-4 0 16,0 3 0-16,0-2 0 15,-1-1 1-15,1 0-1 16,0-1 2-16,0-1 0 16,0 2 0-16,0-2-1 0,0 0 1 15,0 0 0-15,0 0 3 16,0 0-1-16,0 0 5 16,0 0 0-16,0 0-2 15,0 0 1-15,0 0-1 0,0 0-1 16,0 0-3-16,0 0-3 31,0 0 0-31,0 0 0 0,0 0 1 16,0 0-1-16,0 0 0 15,0 0 2-15,0 0 1 16,0 0-2-16,0-3-1 16,0-3-4-16,0 0 2 15,0-1-1-15,0 0-1 16,0-3 1-16,3 2 2 0,3-5-4 15,3 2 2-15,-2-4-6 16,2 0-8-16,3 1 2 16,-3 0 1-16,2 1-14 15,-1 0 9-15,-3-2 13 16,1 5 1-16,-2 0 3 16,0 3 2-1,-2 2 2-15,-1-1-2 16,2-1 0-16,-1 1 0 15,2 1 0-15,-3 1-1 0,0 2 1 16,-3 1-2 0,0 1-2-16,0 0-6 0,0 0-15 15,0 0-14-15,0 0 27 16,0 3 4-16,0-2 1 0,0 2 5 16,0-3 1-16,0 3-2 15,0-1 3-15,-3 3 0 16,-4 0 2-16,-2-1 9 15,1 4 2-15,-2-3-9 16,2-1-3-16,2 2 0 16,0 0-1-1,-1 0 1-15,1 1 0 16,0-2-1-16,0 1 1 16,3-3-1-16,1-3 1 15,2 1-1-15,0 1 2 16,0-1-2-16,0 0 0 15,0 1 0-15,0-1 1 16,0 1 2-16,0 0-3 0,0 1-3 16,0 0 3-16,0 1 0 15,0 0 1-15,0 0 2 0,0 1-2 16,0-3 2-16,0 1-2 16,0 2 8-16,5-3 7 15,0 3-6-15,-2 0 3 16,1-2-4-16,-1 3-3 0,0 0 1 15,3 1 4-15,-2 0 0 16,-1-2-5-16,2 1-1 16,-2 1-3-16,-2-3-1 15,2 0-1-15,-3-1 0 16,2 0 0-16,-1 0 0 16,-1-2 1-1,2 2 0-15,-2-3 0 16,0 1 0-16,0-1 1 15,0 0 1-15,0 2 1 16,0-2 1-16,0 0 0 16,0 0 2-16,0 0-5 15,0 0 2-15,0 0-1 0,0 0-1 16,0 0-1-16,0 0 0 0,2 0 1 16,-2 0 0-16,0 0-1 15,0 0 3-15,0 0-4 16,0 0-1-16,0 0-51 15,0 1-43-15,0-1-79 16,0 0-267-16</inkml:trace>
  <inkml:trace contextRef="#ctx0" brushRef="#br1" timeOffset="5">29315 9924 110 0,'0'0'78'15,"0"0"-15"-15,0 0 24 16,0 0 1-1,0 0-23-15,0 0-17 16,0 0-15-16,-2 1-9 0,2-1 0 16,0 0 4-1,0 0 1-15,0 0-7 0,5-2-9 16,-1-4-2-16,4 0 3 16,0 1-10-16,2 0 7 15,-1-1-6-15,-2 3-4 0,3 0 1 16,-1-1-1-16,-1 1 0 15,2 0-1-15,-4 0-1 16,-1 3-3-16,-1 0-42 16,-2 0-80-16,1-1-163 15</inkml:trace>
  <inkml:trace contextRef="#ctx0" brushRef="#br1" timeOffset="6">30912 9561 455 0,'0'0'161'16,"0"0"-139"-16,0 0 59 0,0 0-15 15,0 0-41-15,0 0-15 16,0 37-1-16,0-37-3 15,0 0-3-15,0 0 6 16,0 0-1-16,0 0-2 16,2-1 5-16,1-6-11 15,-1-2 0 1,-1 0 0-16,-1 5-4 16,0 0 4-16,0 3 3 15,0 1-3-15,-9 0-12 16,-4 0 12-16,-1 0 3 15,0 8 6-15,0 6 12 16,-1 5 11-16,3 3 6 16,0 2-19-16,2 2 10 0,2-2-14 15,4-3-6-15,4-3 9 16,0-5-8-16,0-2-1 0,12-5 2 16,7-3 7-16,3-3 3 15,1 0-19-15,4-6-2 16,0-7-23-16,-2-1-27 15,-3 1-64-15,-7-1-70 0,-3 2-185 16</inkml:trace>
  <inkml:trace contextRef="#ctx0" brushRef="#br1" timeOffset="7">31089 9556 613 0,'0'0'46'16,"0"0"59"-16,0 0 19 16,-63 90-21-16,50-67-30 0,2-3-42 15,4-5-13-15,-1-4-12 16,5-5-3-16,2-3-2 15,1-2-1-15,0-1-5 16,0 0-22-16,0 0-25 16,10-15-24-16,7-6-124 15,-1-4 4 1,0 1 62-16,0 2-62 16,-5 2-16-16</inkml:trace>
  <inkml:trace contextRef="#ctx0" brushRef="#br1" timeOffset="8">31089 9556 126 0,'7'-3'138'0,"-6"0"30"15,-1 3-19-15,0 0-64 16,0 0-21-16,0 0-10 16,0 14-3-16,0 5 60 0,0 3-35 15,0-1-17-15,4-1-31 16,2 0-18-16,0-5-3 0,1 1-6 16,2-6-1-1,0-4-14-15,0-2-65 0,3-4-92 16,-5 0-194-16</inkml:trace>
  <inkml:trace contextRef="#ctx0" brushRef="#br1" timeOffset="9">31251 9557 442 0,'0'0'194'0,"0"0"-180"15,0 0 74-15,0 0 24 16,0 0-63-16,-27 78-22 16,27-60-1-16,0-2-21 0,0-2-2 0,5-4-3 15,3-3 0 1,3-7 0-16,3 0-2 0,3 0 2 15,2-10 0-15,-2-4-7 16,0-5-15-16,-4 1 9 16,-5-2 13-16,-4 1 0 15,-4-1 2 1,0 0 5-16,0 3 18 16,-10 3-1-16,-8 3-18 15,-2 5-4-15,1 6-1 16,0 0-1-16,2 0-12 15,4 4-16-15,4 8-17 16,4-1-19-16,5 1-68 16,0-3-62-16,3-5-159 0</inkml:trace>
  <inkml:trace contextRef="#ctx0" brushRef="#br1" timeOffset="10">31636 9429 379 0,'0'0'116'16,"0"0"-110"-16,0 0 13 15,0 0 89-15,0 0-2 0,-28 75-27 16,22-47-11 0,0-2-7-16,1 0-12 0,2-6-19 31,2-2-11-31,1-5-11 0,0-5-5 16,0-4-3-16,0-1-18 15,0-3-63-15,1 0-107 16,7 0-221-16</inkml:trace>
  <inkml:trace contextRef="#ctx0" brushRef="#br1" timeOffset="11">31626 9474 350 0,'0'0'171'15,"0"0"-122"-15,0 0 74 16,0 0 26-16,0 0-53 0,0 0-50 16,-29-7-2-16,12 15 21 15,-6 5-26-15,-1 3-18 16,3-1-11-16,3 1-7 0,4-1 1 15,0-1-4-15,5 0-2 16,3-5-1-16,6 1-16 16,0-2-15-16,0-1-9 15,0-1 5-15,12 1-9 16,2-3 11-16,-2 2 4 16,1-1-1-1,-6 1 7-15,-2-1 13 16,-2 4 8-16,-3-3 5 15,0 0 17-15,0 3 27 16,0-1-3-16,-3-3 21 16,-2 2-26-16,-2 0-1 15,-2 2-6-15,-3 2 1 0,0-3-12 16,3 1-6-16,0-1-12 16,5-1-10-16,1-2-69 0,3-4-144 15,0-1-554 1</inkml:trace>
  <inkml:trace contextRef="#ctx0" brushRef="#br1" timeOffset="12">31944 9351 574 0,'0'0'97'15,"0"0"-38"-15,0 0 19 0,0 0-39 16,0 0-29-16,0 0-8 16,-6 52 52-16,-4-11 6 15,0 0-17-15,1 0-12 16,0-3-12-16,2-2 8 16,-2-7-17-1,3-3-1-15,3-7 0 16,0-3 0-16,3-7-3 15,0-5-4-15,0-4 0 16,0 0 2-16,0 0 9 16,3 0-3-16,11-9 4 15,3-5-2-15,2-5-9 16,-3 1-3-16,-3 3 1 0,-3-1-1 16,1 2 1-16,-5 3 0 15,1 2 0-15,-4 1 1 16,0 1-2-16,0 1 0 15,0-1-2-15,0 1 0 0,0 2-12 16,0-1-18 0,6-1-29-1,0-1-58-15,2-2-61 16,-1 1-101-16</inkml:trace>
  <inkml:trace contextRef="#ctx0" brushRef="#br1" timeOffset="13">32097 9349 258 0,'0'0'339'15,"0"0"-326"-15,0 0-13 16,0 0 19-16,0 0 71 0,0 0 13 15,-12 71-32-15,6-38 17 16,-2-1-34-16,1-1-4 16,3-4-26-16,-1-3-14 15,2-4-6-15,0-5 0 0,0-2-2 16,-1-4-2-16,4-2 0 16,-1-5-27-1,-1 2-54-15,2-4-134 16,0 0-259-16</inkml:trace>
  <inkml:trace contextRef="#ctx0" brushRef="#br1" timeOffset="14">32212 9350 306 0,'0'0'252'16,"0"0"-154"-16,-24 88-12 0,14-55 29 16,1 1-62-16,-2-3-16 15,5-6-6-15,2-3-1 16,-1-5-23-16,1-6-3 16,1-3 2-16,2-3-6 15,1-4-3-15,0-1-34 16,0 0-26-1,0 0 3-15,0 0 17 16,0 0 19-16,0 0 20 16,0-13-26-16,0 1-2 15,0-4 26-15,0 2 6 16,4-1 7-16,2 2-3 0,1 2 11 16,3-1-4-1,-3 4-2-15,-1 2 23 0,-3 3-7 16,1 3-14-16,-1 0-6 15,3 0-4-15,4 0 0 0,0 0 5 16,0 0-5-16,2 0-1 16,0 0 1-16,0 0-1 15,4 0-4-15,-1-7-9 16,3-4-45-16,-3-2-77 0,1-2-51 16,-2-1-48-16</inkml:trace>
  <inkml:trace contextRef="#ctx0" brushRef="#br1" timeOffset="15">32375 9340 401 0,'0'0'60'0,"0"0"25"16,0 0-15-16,0 0-33 16,0 0 19-16,0 0 30 0,-33 48 0 15,25-17-41 1,1-3 10-16,0-1-18 0,1-2-25 15,3-5-2-15,0 1-7 16,1-4-3-16,-1 0-8 0,-1-1-41 16,-1-5-59-16,3-4-145 15</inkml:trace>
  <inkml:trace contextRef="#ctx0" brushRef="#br1" timeOffset="16">32590 9324 502 0,'0'0'79'0,"0"0"-67"0,0 0 36 16,0 0-12-16,0 0-20 16,0 0 0-16,11 40 5 15,-8-37-2-15,-1-2-3 16,-1-1-2-16,2 0 4 0,0 0 2 16,3-4 2-16,-1-7-14 15,0 2-5-15,-3 2 0 16,-2 1 12-16,0 3 0 15,0-1 13-15,-5 0-28 16,-6 1 4-16,-3 3-4 16,-3 0 0-1,-3 0 0-15,4 4 3 16,-2 11-1-16,1 2 4 16,0 5 14-16,1 2 9 15,3 5 10-15,6-4-9 16,4 0-9-16,3-1-1 15,0-1-3-15,13-4 0 16,7 0 1-16,2-4-7 0,-2-5-5 16,3-3-4-16,-2-1-2 15,0-3-3-15,5-3-8 0,2 0-15 16,3 0-82-16,1-7-197 16</inkml:trace>
  <inkml:trace contextRef="#ctx0" brushRef="#br2" timeOffset="17">28906 11173 201 0,'0'0'62'0,"0"0"-8"16,0 0 20-16,0 0-13 15,0 0-27-15,0 0-19 0,0 0-5 16,0 0-5-16,0 0 1 16,0 0 1-16,0 0 3 15,0 0-3-15,0 0-4 16,0 0 1-16,0 0-4 15,0 0-1-15,0 0 0 16,0 0 1 0,0 0 0-16,0 0 2 15,0 0 1-15,0 0 9 16,0 0 1-16,0 0-5 16,0 0-5-16,0-3 15 15,0 0-18-15,0 0 1 16,0 3 3-16,0 0-2 15,0 0 3-15,0 0 3 0,0 0 3 16,0 0 5-16,0-2-2 16,1 0 1-16,1 0-1 0,-1 1-6 15,-1 1-5-15,0 0-3 16,0 0 4-16,0 0 8 16,0 0-2-16,0 0 0 15,0 0-3-15,0 0-6 0,0 0 1 16,0 1 4-16,0 7 10 15,-1 0 1-15,-4 1-3 16,0 1 1-16,0 0-4 16,1 1-2-16,-2 1-6 15,-1 3-1-15,0-1-1 16,1 0 0 0,-1 0-1-16,1-1 1 15,1-2-1-15,0-1 0 16,0 1 1-16,2-1 0 15,0 0 5-15,1-2-1 16,-1 2-3-16,2 0-1 16,-2-1 0-16,1 0 0 15,1-2 0-15,-1 1 0 0,2-3 0 0,-1-1 5 16,1-1-2 0,0-1 1-16,0-1-4 0,0 1-1 15,0 0 0-15,0 1 1 16,0-1-1-16,0 0 1 15,0 1 0-15,0-1-1 16,0 1 0 0,3-2 0-16,0 2 1 15,1-2 1-15,-1-1 1 16,2 0 0-16,1 0 0 16,3 0 1-16,0 0 2 15,1 0 5-15,2-4-1 16,-1 0-9-16,-4-2 9 15,0 2-10-15,-1-2 0 0,0 3 1 16,-1-1 0-16,-2 1 0 16,-2 0 0-16,1 2-1 15,-2 1-3-15,0-1-13 16,0 1-19-16,0 0-14 16,0-4-76-16,0 0-325 0</inkml:trace>
  <inkml:trace contextRef="#ctx0" brushRef="#br2" timeOffset="18">28968 11039 113 0,'0'0'219'16,"0"0"-164"-16,0 0-13 16,0 0 27-16,0 0 15 0,0 0-2 15,0 0-8-15,0 0-17 16,0 0-18-16,0 0-10 15,0 0-2-15,0-2-17 16,0 0-3-16,0 0 8 16,0 2-1-16,0-2-4 15,0 2 5-15,0 0-4 0,0 0-5 16,0 0-4-16,0 0 1 16,0-1 5-16,0 0 13 15,0-2 1-15,0 2-10 16,0-3-10-16,0 2 14 15,0 1-5-15,0 0 0 0,0-1 3 32,0 2-3-32,0-1-7 0,0 1 2 15,0 0 0-15,0 0-6 16,0 0 0-16,-1 0-44 16,-5 0-90-16,-1 7-253 15</inkml:trace>
  <inkml:trace contextRef="#ctx0" brushRef="#br2" timeOffset="19">28743 11646 62 0,'0'0'130'16,"0"0"-53"-16,0 0 4 0,0 0-30 16,0 0 8-16,0 0-13 15,0 0-18-15,0 0-1 16,0 0 12-16,0 0 10 15,11-32-4-15,-11 30-20 0,0 2-18 16,1-2-6-16,-1 1-1 16,0 0-2-16,0 1-8 15,0 0-6-15,0 0 5 16,2 0-6-16,-2 0 4 16,0-3 8-16,0 0 3 15,0 1 2 1,0 0 5-16,0 0-2 15,1 2 2-15,-1 0 1 16,0 0 6-16,0 0 6 16,0 0-6-16,0 0 1 15,0 0 4-15,0 0 9 0,0 0-9 16,0 0 2-16,0 4 8 16,0 14 15-16,-4 3 10 0,-7 2-13 15,2 0-14-15,-3-2-9 16,1-2-8-16,0-2-3 15,3-2-4 1,0-1-1-16,3 0-24 0,4-5-111 16,1-9-380-16</inkml:trace>
  <inkml:trace contextRef="#ctx0" brushRef="#br2" timeOffset="20">28352 12347 147 0,'0'0'154'15,"0"0"-108"-15,0 0 17 0,0 0 40 16,0 0-1-16,0 0-23 16,0 0-10-16,0 0-15 15,5-10-14-15,-5 10-8 16,0 0-19-1,0 0-13-15,0 3-5 16,0 14 5-16,-5 8 3 16,-5 5 16-16,1 1-7 15,-3 0 9-15,-1-3 0 16,1-2 12-16,0-4-12 16,0-2-18-16,1-3 7 15,0-4-10-15,3-5-10 0,2-2-37 16,3-3-28-16,1-1-4 15,2-2-20-15,0 0 25 16,0 0 31-16,0 0-55 16,0-7 49-16,0-1 49 15,0-2 17-15,0 0 27 16,0-1 17 0,5 2-13-16,0 1 19 0,1 0 1 15,-2 3-27 1,2 1-11-16,0 0-18 0,0 1-11 15,3 0-1-15,1 2-3 16,1 0-1-16,-1 1-5 16,3 0 3-16,0 0-3 15,-3 0-18-15,2 0-20 0,-2-4-26 16,-2 0-19-16,-1 0-17 16,-1-3-55-16</inkml:trace>
  <inkml:trace contextRef="#ctx0" brushRef="#br2" timeOffset="21">28454 12382 129 0,'0'0'359'0,"0"0"-277"15,0 0-23-15,0 0 53 0,0 0 24 16,0 0-36-1,-46 85-24-15,34-58-26 16,-2-2-23-16,4-1-14 16,2-3-12-16,2-2-1 15,5-4-8-15,1-1-37 16,0-5-130-16,0-9-209 16</inkml:trace>
  <inkml:trace contextRef="#ctx0" brushRef="#br2" timeOffset="22">28418 12550 324 0,'0'0'306'0,"0"0"-273"0,0 0-14 15,0 0 13-15,0 0-8 0,0 0-10 16,78-21-8-16,-59 14-4 16,-1 1-1-16,0-1-1 15,-3 2 0-15,-5-1-4 16,-2 0 0-16,-4 2 3 15,-1-2 1-15,0-2 0 16,-3-1-2 0,0-1 0-16,0 2-1 15,0 1-8-15,0-1 4 16,0 2 6-16,0 2 1 16,-3-1 0-16,-1 3-1 15,-2-1-3-15,0 3-9 16,0 0 12-16,-3 0 1 0,4 0 1 15,-2 0-1-15,1 0 1 16,-3 7 1-16,2 2 3 16,-1 0 6-16,-1 5 1 15,0 0 7-15,0 3 1 0,2-2 0 16,1 2-1-16,-3-1-3 16,4 1-1-16,2-2 1 15,2-1-11-15,1-2 5 0,0-2 0 16,0-1-1-16,0-4 1 15,4 0-5-15,8-1 3 16,0-3-4-16,4-1-4 16,1 0-4-16,2-1-12 15,1-9-41-15,-1-1-26 16,2-4-19 0,-1 0-56-16,2-4-296 15</inkml:trace>
  <inkml:trace contextRef="#ctx0" brushRef="#br2" timeOffset="23">28740 12422 599 0,'0'0'128'15,"0"0"-51"-15,0 0 29 16,0 0-12-16,0 0-37 15,0 0-9-15,-34 25-19 16,28-11-16 0,0 2-10-16,3-1-3 15,3 0 0-15,0-3-1 16,0-1-13-16,0-1-22 16,0-4 6-16,0-2-28 15,6-1-11-15,0-3-3 16,2 0-9-16,5 0 40 15,-1-10-26-15,-1-4-21 0,2-1 44 16,-3 1 31-16,2-1 0 16,-1 2 0-16,-2 2-40 15,-2 1 12-15,0 5 30 0,-5-1 11 16,-1 5 5-16,-1 1 27 16,0 0 42-16,0 0-8 15,0 0-20-15,0 0-8 0,0 9 28 16,-4 4 20-16,-2 1-33 15,2-1-8-15,1 0 5 16,1-2-17-16,1 0-21 16,-1-1-7-16,2-2-5 15,0-2-4-15,0-2-35 16,0-2-44 0,0-2-30-16,0 0-81 15,0 0-205-15</inkml:trace>
  <inkml:trace contextRef="#ctx0" brushRef="#br2" timeOffset="24">28783 12325 130 0,'0'0'390'0,"0"0"-386"16,0 0 4-16,0 0-1 15,0 0 12-15,0 0-17 0,10-13-2 16,-4 11-2-16,1 2-40 16,0 0-174-16</inkml:trace>
  <inkml:trace contextRef="#ctx0" brushRef="#br2" timeOffset="25">28967 12306 285 0,'0'0'165'16,"0"0"-132"-16,0 0 30 16,0 0-5-16,0 0 27 15,0 0-5-15,-25 76-25 16,16-35-14-16,0 3 15 0,0 3 0 15,1-1-6 1,1-2-31-16,3-1-3 16,1-3-9-16,1-8-7 15,2-5-4-15,0-11-23 16,0-7-42-16,0-8-34 16,0-1-94-16,3-11-63 15</inkml:trace>
  <inkml:trace contextRef="#ctx0" brushRef="#br2" timeOffset="26">28925 12412 563 0,'0'0'108'16,"0"0"-94"-16,0 0-2 16,0 0-5-16,0 0 0 0,0 0-4 15,32-48 1-15,-16 44-4 16,-2 1-3-16,-1 3-4 15,-3 0 2-15,1 12 2 16,-2 7 3-16,-2 1 4 16,-1-2 2-16,-4-1-4 15,-2-1 5-15,0-3 26 0,0-3 10 16,-11 0 7-16,0-2-7 16,-2-3-1-16,3-2-27 15,-2-2-12-15,3 1-3 16,1-2-19-16,4 0-29 15,4 0-46-15,0 0-133 16,0 0-265 0</inkml:trace>
  <inkml:trace contextRef="#ctx0" brushRef="#br2" timeOffset="27">29127 12394 554 0,'0'0'66'16,"0"0"-59"-16,0 0-2 15,0 0 42-15,0 0 7 16,0 0-12-16,-24 57-1 16,24-40-28-16,0-1-8 15,0-3-2-15,1-2-3 0,9-4-3 16,3-1-11 0,0-6 2-16,3 0 9 0,1 0 0 0,-1 0-7 15,-1-10-2 1,0-4-7-16,-4-3-5 0,-2-2 8 15,-1-1 16-15,-6 1 8 16,-2 0 2-16,0 4 35 16,0 0-21-16,-12 7 8 15,2 3-7 1,-2 2-19-16,-2 3-6 16,2 0 0-16,-1 0-5 15,4 0-25-15,0 7 0 16,3 0-39-16,2 4-17 15,2-4-40-15,2 0-105 16</inkml:trace>
  <inkml:trace contextRef="#ctx0" brushRef="#br2" timeOffset="28">29349 12299 199 0,'0'0'268'0,"0"0"-215"16,0 0 80-16,-6 79-15 16,4-55-56-16,2 0-20 0,0-3-8 15,0-4-7-15,0-3-1 16,0-4-19-16,0-4-3 0,0-3-4 15,0-3-7-15,0 0-7 16,0 0 9-16,0 0-4 16,0 0-11-16,0 0-26 15,0 0 19 1,0 0-1-16,0 0 6 16,0-3 3-16,0 0 6 15,3-3 13-15,-1-1 1 16,3 0 8-16,-1 0 2 15,1-2-3-15,2 4-6 16,-1-2 0-16,0 3-2 16,3 0-1-16,3-1 0 0,-3 1-9 15,3 0-18-15,1-2-14 16,-2 1 14-16,2-1 7 16,-4 1 9-16,-2-1-20 15,-2 3-24-15,-2 0-46 16,0 0-50-16,-3 0 41 0,2 0 62 15,-2 1 49-15,0-3 34 0,0 1 7 16,0-3 77-16,0 1-40 16,0 1-17-16,0-1 19 15,-2 5-11-15,1 1 6 16,-1 0-19-16,-1 0-39 16,0 0-9-16,-3 16 12 15,-2 4 31 1,0 4-3-16,2 1-30 15,3-5-16-15,3 0-2 16,0-4-9-16,0-6-29 16,0 0-42-16,6-9-56 15,4-1-140-15</inkml:trace>
  <inkml:trace contextRef="#ctx0" brushRef="#br2" timeOffset="29">29637 12355 237 0,'0'0'102'0,"0"0"-90"0,0 0 44 15,0 0 3-15,0 0 3 16,0 0-29-16,24-5-22 16,-21-1-1-16,0 1 2 15,-3-1 15-15,2 0-18 16,-2-1-2-16,0 2 5 16,0-3 36-16,0 3-26 0,-5 0 6 15,-4 1-7-15,3 3-2 16,-6 1-19-16,2 0-6 15,-3 4 6-15,-3 10 8 16,0 3 20-16,1 3-5 16,3 1 11-16,2 0-5 15,5 2-4 1,4-5-16-16,1-1-9 16,0-5-5-16,1-6-6 0,12-3-19 15,2-3 1 1,5 0-4-16,1-6-7 0,1-10-77 15,-3-4 6-15,-2-3 16 16,-2 5-15-16,-6 4 110 16,-5 4 1-16,-2 8 103 0,-2 2 59 15,0 0-43-15,0 0-71 16,0 10-22-16,-3 10 41 16,-3 3-36-16,1 0-19 15,4 2-13-15,1-1-1 16,-2-1-56-16,2-3-158 15</inkml:trace>
  <inkml:trace contextRef="#ctx0" brushRef="#br2" timeOffset="30">28308 12832 174 0,'0'0'115'16,"0"0"-45"-16,0 0 11 15,0 0-8-15,0 0-28 0,0 0-17 16,-2-10 9 0,2 10-1-16,0 0-8 0,0 0 3 15,-1 0 14-15,-1 0 3 0,1 0-20 16,-2 0-17-16,-3 12-10 16,-3 8 23-16,-2 4-11 15,-2 5 5-15,0 4-4 16,-1 2 14-16,1 0 1 15,1 2-13 1,0-4 0-16,1-3-10 16,5-5-1-16,2-2-1 15,2-7 0-15,2-3-1 16,-1-6-1-16,1-3-2 16,0-1 2-16,0-2-2 15,0 0 0-15,-2 1 2 16,2-2-1-16,0 0-1 0,0 0 5 15,0 0 3-15,-1 0-2 16,1 0 12-16,0 0 12 16,0-8-3-16,0-7-27 15,6-5-1-15,11-3-5 0,6-6 1 16,4-1-10-16,1 0-9 16,1 0 1-1,-4 5-5-15,-2 3-1 16,-4 7-2-16,-4 5 9 15,-6 5 11-15,-6 2-1 16,-3 3-3-16,0 0 5 16,0 0 9-16,0 0-4 15,0 0 2-15,-6 0-5 16,-6 0 8-16,-2 8 3 0,-2 1-3 16,-2 1 0-16,-1 2 0 15,1 1-2-15,0 1 1 16,4 0 1-16,1 1 1 15,2 0 3-15,1-1-4 16,3-1 0-16,1-1-2 16,4-1 2-1,2-3-3-15,0-1 3 16,0-2 0-16,0 1 1 16,11-2-2-16,0 1 2 0,2 1 3 15,1 0-3 1,-3 2-1-16,-1-1 0 0,1 0 1 15,-5 1 1-15,0-3 8 16,0 1 3-16,-2-2-3 0,-1 1 2 16,1-2-8-16,-2 0-4 15,1-3-28-15,3 0-117 16,-1 0-415-16</inkml:trace>
  <inkml:trace contextRef="#ctx0" brushRef="#br2" timeOffset="31">28502 12829 304 0,'0'0'36'15,"0"0"-33"-15,0 0-3 16,0 0 16-16,0 0 10 16,0 0 4-16,16-33-11 15,-10 31-5-15,0 2-1 16,0 0 0-16,0 0-5 16,-2 0 13-1,1 0-2-15,-2 0-3 16,-2 0-2-16,1 6-8 15,-2 1-4-15,0 1 0 0,0 2 29 16,-6 2-13-16,-5-1 2 16,0 0 15-16,2-1-19 15,1 0 1-15,3-3 9 16,0 2-12-16,3-4 5 0,2 1-1 16,0-1 0-16,0 0-9 15,0-1 8-15,0 0-3 16,4-1 0-16,2 0-1 15,-1-1 1-15,1-1 0 16,0 0-10-16,0-1-4 16,3 0-1-1,0 0-25-15,3 0-35 16,1-4-98-16,-1-8-119 16</inkml:trace>
  <inkml:trace contextRef="#ctx0" brushRef="#br2" timeOffset="32">28664 12829 336 0,'0'0'324'16,"0"0"-283"-16,0 0 7 15,0 0 0-15,0 0-36 16,0 0 10-1,-8 26-2-15,8-15-14 16,0 1-6-16,0-3 0 16,0-1-1-16,5-5-9 15,1 0-2-15,-1-3 8 16,-1 0 4-16,1 0 0 16,1-5 8-16,1-8-2 15,-1-4-4-15,0 2-1 0,-1-2 0 16,-4 2 1-16,-1 4 1 15,0 4-3-15,0 3 7 16,0 4-7-16,-7 0-21 16,-4 0 3-16,-1 11-14 15,5 2-24-15,1 1-77 0,3-1-65 16,3-3-132-16</inkml:trace>
  <inkml:trace contextRef="#ctx0" brushRef="#br2" timeOffset="33">28982 12920 629 0,'0'0'70'16,"0"0"-69"-16,0 0 29 16,0 0 8-16,0 0-27 15,0 0 22-15,0 21-16 16,0-12-10-16,0-2-6 0,0-3-1 16,0-3 0-16,0-1-1 0,0 0 1 15,0 0 7 1,0 0-3-16,0 0-4 15,0-8-4-15,2-1-21 0,-2 1 20 16,0 3-4-16,0 0 9 16,-2 1-2-16,-7 2-3 15,-3 1 0-15,-1 1-1 0,1 0 6 16,-2 0 6-16,1 8 10 16,-3 5 2-16,0 5 3 15,0 5 10-15,3 2-8 16,1 1 1-16,6-1 2 15,3-4-9-15,3-2-7 16,0-5-4 0,0-1-1-16,4-4-5 15,8-3 0-15,0-1-4 16,6-5 4-16,-1 0-2 16,3 0 2-16,0 0-10 15,1-10-24-15,-1 4-12 16,-1-3-58-16,0-1-70 0,0-2-193 15</inkml:trace>
  <inkml:trace contextRef="#ctx0" brushRef="#br2" timeOffset="34">29197 12916 526 0,'0'0'106'16,"0"0"30"-16,0 0-8 16,-64 79 0-16,49-55-47 0,4-2-33 15,1 1-7-15,2-2-29 16,0-4-9-16,3-4-3 15,2-5-5-15,3-5-19 0,-1-1-20 16,1-2-36-16,0 0-51 16,0 0-19-16,4-8-28 15,9-10-120-15</inkml:trace>
  <inkml:trace contextRef="#ctx0" brushRef="#br2" timeOffset="35">29158 12950 339 0,'0'0'137'15,"0"0"-95"-15,0 0 53 16,0 0-11 0,0 0-24-16,0 0-21 15,0-6-14-15,1 17 14 16,3 5 52-16,0 3-21 16,1 3-19-16,-1-1-21 15,2-1-13-15,-2-4-13 16,1 1-1-16,-1-3-3 0,-1-5-3 15,0-2-20-15,0-1-47 16,1-3-63-16,1-3-118 0,1 0-238 16</inkml:trace>
  <inkml:trace contextRef="#ctx0" brushRef="#br2" timeOffset="36">29316 12923 585 0,'0'0'119'0,"0"0"-104"16,0 0 52-16,0 0 29 16,0 0-37-16,-42 83-33 0,38-57-3 15,4-5-10-15,0-2-12 16,0-5-1-16,6-4-3 15,3-4-7-15,1-3-6 16,4-3 1-16,-1 0-4 16,5-9 17-16,-3-9-12 0,0-5-3 31,-6-2 5-31,-3 1 12 16,-5 0 1-16,-1 0 7 0,0 4 15 15,-7 3 1-15,-4 6-9 16,-2 4 22-16,-1 7-26 15,0 0-11-15,-1 0-20 16,0 13-5-16,3 1-23 16,4 3 8-16,5 0-38 0,3-2-78 15,0-5-7-15,8-6-172 16</inkml:trace>
  <inkml:trace contextRef="#ctx0" brushRef="#br2" timeOffset="37">29647 12798 228 0,'0'0'318'0,"0"0"-285"16,0 0 46-16,0 0 57 15,0 0-30-15,-56 97-33 16,47-71-26-16,1 0-16 16,4-4-21-16,2-2-9 15,2-5-1 1,0-2-2-16,0-3-23 16,0-3-52-16,0-4-64 0,0-3-155 15</inkml:trace>
  <inkml:trace contextRef="#ctx0" brushRef="#br2" timeOffset="38">29625 12854 69 0,'0'0'286'0,"0"0"-196"16,0 0 42-16,0 0 17 15,0 0-78-15,0 0-7 16,-54-7 8-16,35 7 3 0,0 7-29 16,-1 1-35-1,4 3-6 1,-1 0-5-16,7 1 0 15,1 0-1-15,3 0-4 16,6-2-29-16,0 0-23 0,7-3 4 16,10-1 32-16,4-2-1 15,2-2 0-15,0 1 7 16,-1 0-1-16,-5-1 5 16,-8 4 10-16,-6 0 2 0,-3 2 0 15,0 2 41-15,-3 2 7 16,-13 2 17-16,-3 0-4 15,-3 2-10-15,0-3-32 16,4 0-14-16,1 0 0 16,7-2-6-16,4 1-11 15,3-1-79 1,3-3-64-16,0-7-209 16</inkml:trace>
  <inkml:trace contextRef="#ctx0" brushRef="#br3" timeOffset="39">29292 11096 76 0,'0'0'136'15,"0"0"-101"-15,0 0-13 16,0 0-4-16,0 0 10 15,0 0 6-15,0 0-2 16,-3 0 8-16,2 0-1 16,1 0 2-16,0 0 13 15,0 0-5-15,0 0-22 0,0 0-16 16,0 0-5-16,0 0-5 0,0 0 8 16,0 0-3-16,0 0-5 15,0 0 4-15,0 0 0 16,0 0 4-16,0 0 7 15,0 0 1-15,0-3-5 16,0 0-5 0,0 0-7-16,0 1 0 15,0 1 0-15,0 1-2 16,0 0 1-16,0 0 1 16,0 0 0-16,0-1 3 15,0 1-1-15,0 0 17 16,0 0 13-16,0 0-11 15,0 0-6-15,0 0-9 0,0 0 1 16,0 0 1-16,0 0-3 16,0 0-5-16,0 0-1 15,0 0 1-15,0 5 5 16,0 5 9-16,0 2-5 0,-2 1 9 16,-1 1-16-1,-1 1 6-15,2 0-2 16,-1 2-3-16,1 0 8 15,0 0-4-15,-2 1-5 16,2 2 0-16,-1 0 3 16,0 1-4-16,2-1 3 15,-2 0-4-15,-1-2 0 16,3-2 1-16,-1-2 0 16,2-2 0-16,0 1 1 0,-1-2-1 15,1-1 0-15,-2 0 1 16,1-3-1-16,-2 2 0 15,0-1 0-15,-1 0 0 16,-1 1 5-16,1 0-2 16,1-1-3-16,0-1 0 15,0-2-1-15,0 3 0 0,-1-3 0 16,-1 1 0-16,0 0-6 16,1-1 6-16,-2 1 0 15,1-2 1-15,0-1-1 16,0 0 6-16,1-1 0 0,-1-1-6 15,-1-1 1-15,0 0-3 16,-1 0 2 0,1 0 0-16,-2 0 1 15,4 0 0-15,-2 0-1 16,-1 0 0-16,3 0 0 16,0 0 0-16,1-3 1 15,1 0 3-15,2-2-4 16,-1 0 4-16,1-2 1 15,0 0-3-15,0-3-2 0,0 0-3 16,0-1-3-16,0-1 4 16,6 1 1-16,3-1-1 15,1 1 1-15,1-2-5 16,-1-1-7-16,3 2-1 16,1-2 5-16,1 1-3 15,-3 4 11 1,0 0 0-16,-5 4 0 15,-1 0 1-15,0 2-2 16,0-1 2-16,3 3 2 0,2-4-1 16,1 1-1-16,2 1 1 15,-2-1-1-15,3 1 0 16,-6 0 1-16,-1 3-1 16,-2-1 1-16,-4 1 2 0,0 0 5 15,-2 0-2-15,0 0-2 16,0 0-4-16,0 0-3 15,0 0-54-15,0-6-181 16</inkml:trace>
  <inkml:trace contextRef="#ctx0" brushRef="#br3" timeOffset="40">29321 10912 228 0,'0'0'233'15,"0"0"-207"-15,0 0 25 16,0 0 18-16,0 0-18 16,0 0-21-16,-11 0 19 15,10 0-19 1,-2 0 1-16,1 0-10 16,0 0 6-16,0 0-2 15,1 0-8-15,-3 0-14 16,1 0 2-16,-1 0-5 15,-1 7-8-15,4 3 2 16,-1 1 4-16,2-2 0 16,0-1-11-16,0-4-4 0,0 0 4 15,6-4 6-15,2 0 7 16,-2 0 8-16,1-5 10 0,-4-6 5 16,-1-5 3-16,-2 2 0 15,0 1-3-15,0 5 7 16,0 2-17-16,-5 5-13 15,-5 1-23-15,1 0-74 0,3 12-100 16,3 1-179-16</inkml:trace>
  <inkml:trace contextRef="#ctx0" brushRef="#br3" timeOffset="41">29542 11071 137 0,'0'0'62'16,"0"0"-36"-16,0 0 60 0,0 0 6 15,0 0 7-15,0 0-9 16,0 0 4-16,0 0 14 16,0 0-27-16,4 0-9 15,3-1-18-15,4-5-27 16,7-5-26-16,3 0 0 0,3-1-1 31,1 0-3-31,3 1-64 16,0-5-185-16</inkml:trace>
  <inkml:trace contextRef="#ctx0" brushRef="#br3" timeOffset="42">30044 10674 185 0,'0'0'91'0,"0"0"-14"16,0 0 3-16,0 0-6 16,0 0-19-16,0 0 10 15,0 13 27-15,0 4-15 16,-5 5-11-16,0 3-15 0,-1 2-12 16,1-2 4-16,2 1-16 0,0-2-11 15,0-4-9 1,2-1 1-16,-2-3-8 0,3-1 2 15,0-3-1-15,0-5-1 16,0-2-2-16,0-3 2 16,0 0-2-16,0-2 2 0,0 0 2 15,0 0 0-15,0 0 2 16,0 0 2-16,0 0 0 16,0 0-6-16,0 0-2 15,0 0-6-15,0 0-10 16,0 0-7-16,0 0 18 15,0 0-23 1,-1 0-31-16,1-5-38 16,0-5-183-16</inkml:trace>
  <inkml:trace contextRef="#ctx0" brushRef="#br3" timeOffset="43">30032 10833 572 0,'0'0'204'0,"0"0"-161"16,0 0-5-16,0 0-5 16,0 0-27-16,0 0-4 15,84-11-2-15,-72 11-1 16,0-3-8-16,-2 1-41 0,-1 1-64 16,-3-3-52-16,1-2-100 15</inkml:trace>
  <inkml:trace contextRef="#ctx0" brushRef="#br3" timeOffset="44">30174 10639 267 0,'0'0'118'15,"0"0"-55"-15,0 0 20 0,0 0-4 16,0 0 7 0,0 0-19-16,-25-1-39 0,19 15-7 15,0 8 5-15,-1 4 10 16,2 4-16-16,2 1-18 15,3 1 23-15,0-1-15 16,-2-2 4-16,1-6-8 0,-2 0 1 16,1-6-5-16,1-3-2 15,-1-2-11-15,1-5-57 16,-1-1-117-16,1-6-172 16</inkml:trace>
  <inkml:trace contextRef="#ctx0" brushRef="#br3" timeOffset="45">29938 10836 218 0,'0'0'191'0,"0"0"-144"16,0 0-5-16,0 0 22 0,0 0-1 16,0 0-31-16,51-3-9 15,-15-6 28-15,4-1-14 16,2 0-10-16,-5 2-8 15,-2 1-7-15,-7 1 0 16,-6 3-5-16,-5 2-7 16,-8 1-2-1,-4 0-33-15,-5 0-74 16,0 0-54-16,-8 4-54 16,-9 5-67-16</inkml:trace>
  <inkml:trace contextRef="#ctx0" brushRef="#br3" timeOffset="46">29915 10926 481 0,'0'0'158'0,"0"0"-119"16,0 0-6-16,0 0-22 16,0 0 38-16,94-25-1 15,-51 15-21-15,-1 0-11 0,-2 3-13 16,-5 2-3-16,-5 3-1 15,-7 2-16-15,-5 0-37 16,-8 0-101-16,-7 0-152 0</inkml:trace>
  <inkml:trace contextRef="#ctx0" brushRef="#br3" timeOffset="47">30508 10726 9 0,'0'0'136'16,"0"0"-88"-16,0 0-5 15,0 0-12 1,0 0 8-16,0 0-18 16,0 0-21-16,0-8 0 15,0 7 4-15,0 0 8 16,0-1 11-16,0 1 0 15,0-1-3-15,0 1 3 16,0-1-14-16,0 1-8 16,0 0-1-16,0-1 5 0,0 1 2 15,0-1 0-15,0 1 11 16,0 0 18-16,0 1 9 16,0 0-9-16,0 0 4 0,0 0-6 15,0 0-18 1,0 0-16-16,0 1-17 0,0 15 17 15,-5 8 20-15,-2 7 21 16,-3 2-7-16,-1 5 5 0,0-4 1 16,0 0-18-16,2-1-6 15,2-7-4-15,2-1-8 16,1-7-4-16,2-2-3 16,2-7-3-16,0-3-40 15,0-3-52 1,0-3-71-16,0 0-121 15</inkml:trace>
  <inkml:trace contextRef="#ctx0" brushRef="#br3" timeOffset="48">30487 10916 470 0,'0'0'203'15,"0"0"-157"1,0 0-21-16,0 0-20 16,0 0-5-16,0 0-8 15,72-27-38-15,-53 23 6 16,2-2-33-16,-3 0-67 15,0-2-171-15</inkml:trace>
  <inkml:trace contextRef="#ctx0" brushRef="#br3" timeOffset="49">30675 10734 473 0,'0'0'66'0,"0"0"-3"0,0 0 60 15,0 0-19-15,-59 88-27 16,48-57-16-16,1 1-12 16,4-3-27-16,0-1-12 15,3-5-7 1,-2 0-3-16,2-3-16 15,3-4-49-15,-1-4-53 16,1-7-138-16,0-5-205 16</inkml:trace>
  <inkml:trace contextRef="#ctx0" brushRef="#br3" timeOffset="50">30713 10912 401 0,'0'0'217'16,"0"0"-210"-16,0 0-7 15,0 0 2-15,0 0-1 16,82-16 0-16,-62 6-1 16,-1 0 1-16,-5 1-1 0,0-3-1 15,-5 1 0-15,-2-2 0 16,-2-1 1-16,-2 1 1 16,-3 2 0-16,0 1 0 15,0 2 3-15,0 1-1 16,-9 1 13-16,-2 1 11 15,1 2-17 1,-2 2 3-16,0-1 14 16,3 2-19-16,0 0-2 15,0 0 13-15,0 0-10 16,-1 0-4-16,-2 0-5 16,-2 7 4-16,0 2-2 0,3 2 9 15,0 0-5 1,1 3 6-16,4 2 0 0,0 1-3 0,-1 1-3 15,0 1 3-15,0-1-9 16,4-1-1-16,3-2-1 16,0-1 2-16,0-2 2 15,0 1-1-15,8-2 4 16,-1-2-4-16,2 0 4 16,2-4 0-16,2-2 2 0,2-1 4 15,3-2 4-15,0 0-2 16,1 0-7-16,-1 0-6 15,-3 0 0-15,0-4-11 16,-3-2-14-16,0 0-37 16,3-1-61-16,-3 0-46 15,2-2-138 1</inkml:trace>
  <inkml:trace contextRef="#ctx0" brushRef="#br3" timeOffset="51">31011 10771 442 0,'0'0'186'15,"0"0"-170"1,0 0 47-16,0 0 49 16,0 0-47-16,0 0-24 15,-50 83-10-15,46-61-12 16,3 0-11-16,-1-5-8 16,2-3 0-16,0-4-3 0,0-3-2 15,3-4-23 1,8-1-26-16,2-2 8 0,5 0-23 15,2-4-51-15,0-12-17 16,3-1 6-16,-4-4 21 0,1 1 15 16,-7 0-2-16,0 0 97 15,-4 3 56-15,-4 3 38 16,-2 5 26-16,-3 3-11 16,0 5-2-16,0 0-25 0,0 1-12 15,0 0-25-15,0 0-23 16,-5 6-11-16,-2 10 28 15,-2 6 9-15,0-1-1 16,3 0 2-16,3-1-35 16,0-1-8-16,2-1-1 15,-1-3-2 1,0-5-3-16,1-2-30 16,1-4-46-16,0-2-28 15,-2-2-97-15,2 0-391 16</inkml:trace>
  <inkml:trace contextRef="#ctx0" brushRef="#br3" timeOffset="52">31045 10634 419 0,'0'0'259'0,"0"0"-256"16,0 0-3-16,0 0 0 16,0 0-3-16,0 0-12 15,62-31-21-15,-53 31-70 16,2 0-94-16</inkml:trace>
  <inkml:trace contextRef="#ctx0" brushRef="#br3" timeOffset="53">31295 10614 14 0,'0'0'486'0,"0"0"-481"16,0 0 39-16,0 0 65 0,-32 93-15 16,17-49-22-16,0 5-7 15,2 4-16-15,-2-1 3 16,6-3-27-16,1-4-19 15,4-7-5-15,1-7-1 16,3-5-9-16,0-9-32 16,0-5-37-16,0-10-94 0,7-2-179 15</inkml:trace>
  <inkml:trace contextRef="#ctx0" brushRef="#br3" timeOffset="54">31247 10741 164 0,'0'0'22'0,"0"0"-8"16,0 0 14-16,0 0 26 0,0 0 42 15,0 0-44-15,64-47 0 16,-58 47-10-16,-2 13-5 16,-1 6 19-16,-3 3-10 15,0 1-20-15,0 2 16 16,0-2-2-16,-7-3 3 0,-6-4-7 31,-1-2 3-31,-4-2-3 0,2-4-1 16,-2-1-18-16,4-5-17 15,1-2-17-15,3 0-61 16,4 0-93-16,6 0-258 16</inkml:trace>
  <inkml:trace contextRef="#ctx0" brushRef="#br3" timeOffset="55">31436 10916 583 0,'0'0'341'0,"0"0"-341"15,0 0-4-15,0 0-22 16,0 0-35-16,0 0-92 16,0 0-209-16</inkml:trace>
  <inkml:trace contextRef="#ctx0" brushRef="#br3" timeOffset="56">31803 10429 17 0,'0'0'168'0,"0"0"-76"15,0 0 6-15,0 0-7 16,0 0-6-16,0 0-19 16,0 0-9-16,0-3-13 0,0 3-24 15,0 0 0-15,0 0 15 16,0 0-4-16,0 0-8 15,0 0-2-15,0 0 0 0,0 0-10 16,0 0-6-16,0 0-1 16,0 0-4-16,0 0-8 15,0 6 8-15,-1 5 4 16,-5 8 1-16,0 2-5 16,0 4 5-16,-2 5 1 15,-2 3-6-15,4 1 6 0,-1 3-3 16,-1-1-1-16,2-4 7 15,-3-2-3-15,3-3-1 16,0-2 6-16,0-3-2 16,2-5-6-16,-2-2 0 15,5-7-1-15,-1-2 1 16,1-4-2 0,1-2 0-16,-2 0 1 15,2 0 2-15,0 2 9 16,0-2 0-16,-2 0-8 15,2 0-5-15,0 0-1 0,0 0-2 16,0 0 2-16,0 0-1 16,0 0 2-16,0 0 3 15,0 0 4-15,0 0 8 0,0-2 17 16,5-13-14-16,10-6-18 16,1-6-7-16,7-1-4 15,0 0-8-15,1 1 0 16,-3 3 0-16,0 4 10 15,-4 2 1-15,-1 3 6 16,-2 5-1 0,-3 2-6-16,-3 2 9 15,-2 2 0-15,-3 1 1 16,-3 3 0-16,0 0-1 16,0 0 4-16,0 0-4 15,0 0-5-15,0 0 2 16,0 0-7-16,0 0-3 15,-8 0-1-15,-2 0 14 0,-3 0 12 16,-1 7-11-16,-2 6-1 0,-1-2-2 16,1 4 0-16,1-4 2 15,2 2-2-15,3-5 1 16,3 2 1-16,1-2-4 16,0 1 3-16,3-2 0 15,0-1-2 1,3 1 1-16,0-2-3 15,0 0 1-15,0-1 0 16,0 0 4-16,0 0 3 16,6-1 5-16,1 1-3 15,2-1 3-15,1 0-3 16,-3 0-2-16,0 0-2 16,-1-1 1-16,0 2 9 0,2 2 6 15,0-1 0-15,-1 1-9 16,-3 1-8-16,-1 1-6 15,-3-1-43-15,0-3-61 16,0-4-259-16</inkml:trace>
  <inkml:trace contextRef="#ctx0" brushRef="#br3" timeOffset="57">31988 10721 445 0,'0'0'172'16,"0"0"-139"-16,0 0 40 15,0 0-4 1,0 0-33-16,0 0-14 15,39-1-10-15,-21-2-9 16,-3 0-3-16,3 0-1 16,-3 0-19-16,1 1-36 15,-4-1-67-15,-4 1-35 16,-2 1-81-16</inkml:trace>
  <inkml:trace contextRef="#ctx0" brushRef="#br3" timeOffset="58">32078 10624 122 0,'0'0'324'0,"0"0"-287"16,0 0 89-16,0 0 3 15,0 0-32-15,-55 87-52 16,50-68-19 0,2-1-12-16,0 1-14 15,3-1-4-15,0-3-92 16,0-7-177-16</inkml:trace>
  <inkml:trace contextRef="#ctx0" brushRef="#br3" timeOffset="59">32203 10718 532 0,'0'0'195'0,"0"0"-193"16,0 0-2-16,0 0 15 15,0 0-9-15,30-77-6 16,-23 64 3-16,-1 4-1 16,1 1 3-16,-4 1-2 15,-2 3 5 1,1 0 10-16,-2 0 7 16,0 1 3-16,0 1-1 15,0 1 10-15,0 1 2 0,0 0-23 16,0 0-9-1,0 0-7-15,-3 0-1 0,0 0 1 16,-4 3-4-16,1 8 2 16,2 4 2-16,-2 4 1 0,-1 4-1 15,1 0 4-15,0 3-4 16,1 1 3-16,-1-2-3 16,-1-1 0-16,4 0 0 15,0-4-1-15,1 0-4 16,2-5-6-16,0-3-8 15,0-4-3-15,0-3 4 0,0-2-7 16,0-1-4-16,0-1 14 16,0-1 9-16,0 0 5 15,0 0-11-15,0 0-18 16,0 0-11-16,0 0-13 16,0 0 8-16,0 0-6 15,-1 0 4 1,-2 0 23-16,1 0 17 15,1 0-31-15,1 0-9 16,0 0-33-16,0 0-13 0,0 0 2 16,0 0 31-16</inkml:trace>
  <inkml:trace contextRef="#ctx0" brushRef="#br3" timeOffset="60">32115 10914 349 0,'0'0'45'16,"0"0"-22"-16,0 0 42 15,0 0 22-15,0 0 14 16,0 0 7-16,-5 0-21 15,5 0-36-15,0 0-17 0,2 0-18 16,7-6-5-16,5 3-3 16,-1-1-8-16,1-1 1 15,-1 1-1-15,0 0-1 16,3 1-12-16,1 1-40 16,2 2-40-16,-5 0-48 15,-2 0-97 1</inkml:trace>
  <inkml:trace contextRef="#ctx0" brushRef="#br3" timeOffset="61">32394 10410 473 0,'0'0'131'31,"0"0"-77"-31,0 0 44 16,0 0 5-16,0 0-22 0,0 0-34 15,-3 0-25-15,1 0-21 16,-1 8 1-16,2 6-4 16,-2 0-7-16,3-3-39 15,0-1-27-15,0-1-61 16,0-7-131-16</inkml:trace>
  <inkml:trace contextRef="#ctx0" brushRef="#br3" timeOffset="62">32394 10410 407 0,'64'-26'186'16,"-64"35"-185"-16,0 9-1 15,-4 4 14-15,-2 3-14 0,-1 1-11 16,0-3-133-16,4-9-308 16</inkml:trace>
  <inkml:trace contextRef="#ctx0" brushRef="#br3" timeOffset="63">31662 10355 506 0,'0'0'195'16,"0"0"-160"-16,0 0 24 16,0 0 2-16,0 0-31 15,0 0-24-15,-36 42-4 16,36-32-2-16,0 0-11 15,0-3-32 1,0-3-80-16,6-4-115 16</inkml:trace>
  <inkml:trace contextRef="#ctx0" brushRef="#br3" timeOffset="64">31662 10355 474 0,'52'-5'198'0,"-52"5"-198"16,0 3 0-16,0 10 8 16,0 2-7-16,0 4-1 15,0 2-44-15,0-2-35 16,4-2-117-16</inkml:trace>
  <inkml:trace contextRef="#ctx0" brushRef="#br3" timeOffset="65">32652 10575 468 0,'0'0'249'0,"0"0"-226"16,0 0 9-16,0 0 24 0,0 0-6 16,0 0-26-16,0 39-13 15,0-25 1-15,0-8-9 16,0-1-1-16,0-3-2 16,2-2-10-16,1 0-2 15,1 0 12-15,2 0 0 16,-3-13 0-16,0-1-14 0,-1 3 2 15,-2 1 12-15,0 2 6 16,0 2 17-16,-10 6-23 0,-7 0-17 16,-4 0 13-16,-3 6 4 15,0 8 0-15,3 5 9 16,3 4 3-16,5-1 3 31,4 1 0-31,3-2-9 0,4-2 1 16,2-5 0-16,0-3-1 15,3-4 1-15,16-2 8 16,6-5 2-16,2 0-4 16,1 0-13-16,-3-3-7 15,-4-9-25-15,0 1-18 16,-3-5-23-16,-5 1-128 0,1 0-141 16</inkml:trace>
  <inkml:trace contextRef="#ctx0" brushRef="#br3" timeOffset="66">32815 10558 420 0,'0'0'166'0,"0"0"-150"15,0 0 88-15,0 0 34 16,-55 86-62-16,38-58-5 15,2-3-36-15,1-4-11 16,1-2-4-16,4-3-19 0,4-7 2 16,0-3-3-16,4-3-26 15,1-3-53-15,0 0-42 16,0-3-132-16,17-15-294 16</inkml:trace>
  <inkml:trace contextRef="#ctx0" brushRef="#br3" timeOffset="67">32824 10538 483 0,'0'0'79'0,"0"0"-48"0,0 0 87 31,0 0 2-31,-2 80-62 0,2-56-19 16,0 1 0-16,3-7-16 15,3 1-11-15,0-3-10 16,0-2-2-16,3-2-6 16,-1-4-46-16,-1-4-51 15,1-4-132-15,0 0-230 16</inkml:trace>
  <inkml:trace contextRef="#ctx0" brushRef="#br3" timeOffset="68">32951 10611 389 0,'0'0'207'0,"0"0"-197"16,0 0 54-16,0 0 0 15,-6 86-18-15,6-65-17 16,0 1-19-16,0-5-5 0,0-5-4 16,1-3-1-16,11-7 6 15,3-2-6-15,3 0 7 16,3-15-5-16,-1-7-2 16,-1-5 0-16,-3-6-3 15,-7 1 3-15,-3-2 6 16,-6 0-4-1,0 4 5-15,0 5 15 16,-11 9 13-16,-8 11 3 16,-5 5-38-16,-1 0-28 15,-1 18 14-15,7 3-7 16,6-2-28-16,2 1-39 16,8-4-10-16,3-2-48 15,0-5-207-15</inkml:trace>
  <inkml:trace contextRef="#ctx0" brushRef="#br3" timeOffset="69">33350 10429 252 0,'0'0'242'0,"0"0"-210"0,0 0 5 16,0 0 99-16,0 0-33 15,-23 99-44-15,18-65-17 16,4-3-3-1,-2-5-1-15,1-3-11 16,2-7-24-16,0 0 1 16,0-9-4-16,0-1-27 15,0-1-51-15,-3-5-53 16,0 0-152-16</inkml:trace>
  <inkml:trace contextRef="#ctx0" brushRef="#br3" timeOffset="70">33360 10519 269 0,'0'0'148'15,"0"0"-7"-15,0 0-48 0,0 0-37 16,-95-14 59-16,60 17-37 16,-3 13-14-16,1 2-18 15,1 3-29-15,14-3-17 16,5 0-1-16,10-3-32 15,7-1-35-15,0-5-31 16,15-4 4-16,13 0 17 0,7-4-26 16,5 0-16-16,-6 1 55 15,-4 2 65-15,-6 2 43 16,-14 2 44 0,-8 2 0-16,-2 2 38 15,-12 1-12-15,-14 3-14 16,-7 0-39-16,-2 2-24 15,-1-1-28-15,6 3-8 0,14-1-16 0,4 0-125 16,9-5-202 0</inkml:trace>
  <inkml:trace contextRef="#ctx0" brushRef="#br2" timeOffset="71">27829 12336 86 0,'0'0'157'15,"0"0"-156"-15,0 0 2 16,0 0 13-16,0 0 8 15,0 0 19-15,9-24 6 16,-9 22 8 0,0 2 8-16,0 0 15 15,0-1 1-15,0 1 9 16,0 0-16-16,0 0-18 16,0 0-1-16,0 0-14 15,-2 10-22-15,-8 11 24 16,-7 5 7-16,1 4-20 15,1 2-6-15,3-5-12 0,0 0-11 16,5-4-1-16,2-5-3 16,1-2-17-16,1-5-26 15,3-4-33-15,0-4-21 0,0-3-51 16,0 0-79-16,6-16-278 16</inkml:trace>
  <inkml:trace contextRef="#ctx0" brushRef="#br2" timeOffset="72">27954 12261 575 0,'0'0'188'0,"0"0"-145"16,0 0 57-16,-43 93 15 15,31-59-57-15,1-1-30 16,1-3-12-16,-1-1-14 16,1-4-1-16,0-5-1 15,2-4-10-15,1-3-48 0,2-3-80 16,-2-4-104-16,4-6-252 0</inkml:trace>
  <inkml:trace contextRef="#ctx0" brushRef="#br2" timeOffset="73">27623 12359 426 0,'0'0'154'16,"0"0"-131"-16,0 0 25 15,0 0 64-15,0 0-10 16,80-32-29-16,-41 25-7 0,5 2-29 16,-3 2-24-1,-4 1-11-15,-1 1-1 16,-3 1-1-1,-3 0-1-15,-2 0-10 0,-2 0-39 16,-8-3-43-16,-4 2-70 16,-7 1-107-16,-7 0-154 15</inkml:trace>
  <inkml:trace contextRef="#ctx0" brushRef="#br2" timeOffset="74">27678 12498 442 0,'0'0'308'0,"0"0"-241"15,0 0-12-15,0 0 14 16,0 0-5 0,0 0-37-16,109-36-13 15,-52 20-5-15,5 0-9 16,1 2-35-16,-2 6-74 16,-7 1-68-16,-11 4-114 15</inkml:trace>
  <inkml:trace contextRef="#ctx0" brushRef="#br2" timeOffset="75">27888 12207 207 0,'0'0'0'15,"0"0"0"1,0 0 7-16,0 0 15 16,0 0 18-16,0 0 26 15,2-18-4-15,-2 18-14 16,0-2 9-16,0 2 8 15,0 0-14-15,0 0-9 16,0 0-12-16,0 0 0 16,0 0 7-16,0 0-15 0,0 0-22 15,0 0-1-15,0 0-1 16,0 0-2-16,-6 10 4 0,-3 4 17 16,-2 3 4-16,-2 3-4 15,1-1-4-15,0 3-10 16,2-2-3-16,4-3-46 15,4-6-74-15,2-5-199 0</inkml:trace>
  <inkml:trace contextRef="#ctx0" brushRef="#br2" timeOffset="76">27978 12167 378 0,'0'0'115'0,"0"0"-43"15,0 0-2-15,0 0-45 16,-23 77-25-16,19-55-21 15,0 1-90-15,-1-5-78 16</inkml:trace>
  <inkml:trace contextRef="#ctx0" brushRef="#br1" timeOffset="77">30094 9510 189 0,'0'0'365'16,"0"0"-318"-16,0 0-10 16,0 0 36-16,0 0 27 15,0 0-38-15,0 0-20 0,0 0-19 16,0 0-14-16,0 0-9 16,0 5-16-16,-3 11 10 0,-5 9 6 15,-1 9 24 1,-4 2-9-16,-1 5 17 0,1-2-1 15,2 0-20-15,4-6-11 16,-2-5 1-16,5-5-1 16,1-4-9-16,3-5-40 15,0-5-51 1,0-6-106-16,4-3-203 16</inkml:trace>
  <inkml:trace contextRef="#ctx0" brushRef="#br1" timeOffset="78">30260 9544 540 0,'0'0'111'15,"0"0"-37"-15,-56 84 11 16,35-49-15-16,6 2-10 16,2-2-32-16,4 0-25 15,3-4-3-15,3-6-23 16,0-5-39-16,3-5-72 0,0-10-122 15</inkml:trace>
  <inkml:trace contextRef="#ctx0" brushRef="#br1" timeOffset="79">29937 9605 164 0,'0'0'196'0,"0"0"-132"16,0 0 18-16,0 0 2 0,0 0-2 31,0 0 1-31,-8 0-38 0,8 0-37 16,11 0 4-16,11 0 43 15,11 0 26-15,9 0-30 16,6 0-27-16,1 0-12 16,0 0-7-16,-3 0-3 15,-7 0-2-15,-5 0-2 16,-5 0-8-16,-6 0-34 0,-7 0-70 15,-7 2-134-15,-8-2-161 16</inkml:trace>
  <inkml:trace contextRef="#ctx0" brushRef="#br1" timeOffset="80">29890 9735 30 0,'0'0'576'16,"0"0"-517"-16,0 0-46 15,0 0 30-15,0 0 22 16,0 0-41-16,8 0-20 0,17 0 32 16,7 0 31-16,5 0-26 15,3-4-21-15,2 1-14 16,-2 1 0-16,1 1 0 0,-2 1-5 15,-2 0 0-15,-3 0-1 16,-4 0-9-16,-3 10-54 16,-6 1-65-16,-5 3-163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1T10:30:34.4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37 1 2961,'0'0'219,"0"0"203,0 0 431,0 0 153,0 0-125,-4 0-156,-12 0-76,12 0-92,4 0-114,-12 9 2713,64 1-2958,0-3 1,1-3-1,-1-1 1,25-4-199,-1 2 188,104 2-85,395 15 165,-19-9-229,-180-9-78,-133 2 62,90 2-198,89 30-153,40 14 437,-380-41-93,10-3-16,-13-2 16,19 7-16,-97-9-3,0 0-1,0 0 1,0 0 0,0 0 0,-1 0-1,1 1 1,0-1 0,0 0 0,0 0-1,-1 1 1,1-1 0,0 1 0,0-1-1,-1 1 1,1-1 0,0 1 0,-1-1-1,1 1 1,-1-1 0,1 1 0,-1 0-1,1-1 1,-1 1 0,1 0-1,-1 0 1,0-1 0,1 1 0,-1 0-1,0 0 1,0 0 0,1-1 0,-1 1-1,0 0 1,0 0 0,0 0 0,0 0-1,0-1 1,0 1 0,0 0 0,0 0-1,-1 0 1,1-1 0,0 1 0,0 0-1,-1 0 1,1 0 0,-1-1 0,1 1-1,0 0 1,-1-1 0,1 1 0,-1 0-1,0-1 1,1 1 0,-1 0 0,1-1-1,-1 1 1,0-1 0,1 0-1,-1 1 1,0-1 0,0 1 0,1-1-1,-1 0 1,0 0 0,0 1 0,0-1-1,0 0 4,-79 16-597,-53 1 597,-28 5-238,37-3 234,-1-6 0,-35-4 4,-256-8-11,211-2 14,-873-36-381,738 22-6,-70 16 384,133 2-289,184 0 316,-51 9-27,144-12 10,-1 0 1,0 0-1,1 0 1,-1 0-1,0 0 1,1 0-1,-1 0 1,0 0-1,1 0 1,-1 0-1,1 0 1,-1 0-1,0 1 1,1-1-1,-1 0 1,1 0-1,-1 1 0,0-1 1,1 0-1,-1 1 1,1-1-1,-1 1 1,1-1-1,0 1 1,-1-1-1,1 1 1,-1-1-1,1 1 1,0-1-1,-1 1 1,1-1-11,13 13 377,31 6 91,-44-19-467,44 14 267,1-1-1,1-2 1,-1-3-1,35 3-267,188 3 308,-147-11 22,178 6 353,155 8-78,-117-4-514,209-24-91,280-24 195,-626 18-574,-107 7-109,51 3 488,61 3-521,-205 12 53,0-6 450,0-1 1,1 1 0,-1-1-1,0 1 1,0 0 0,0-1-1,0 1 1,0-1 0,-1 1 0,1-1-1,0 1 1,-1-1 0,1 1-1,-1-1 1,1 1 0,-1-1-1,0 1 18,-628 55 246,18-54-306,315-5-446,-333-14 280,246 3 215,149 12 12,0 11 0,-90 19-1,232-18-1,-4 0 1,0 4-1,-8 6 1,-58 17 48,214-32 496,455-23 1048,2 0-978,438-8 702,420-3-1248,-1062 29-150,-122-1 128,-168-5-737,-15 2-2012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4:24:52.97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28412 10528 250 0,'0'0'114'0,"0"0"-51"16,0 0 3-16,0 0 15 15,0 0-35-15,0 0-3 16,4-21-9-16,-4 18-17 15,2 0 6-15,-2 2-7 16,0 0-8-16,0 1 3 16,0 0 4-1,0 0 6-15,0 0 1 16,0 0 3-16,0 0-1 0,0 0 3 16,0 0-3-1,0 0-6-15,0 0-12 0,0 0 1 16,0 0-5-16,-3 1-1 15,-7 10-1-15,-2 3 7 16,0 4-7-16,-5 1 3 0,5 0-2 16,-1 1-1-16,1 0 7 15,-1 1-4-15,-1 4 8 16,2-1 6-16,-3 1-10 16,3 2 3-16,2-1-2 15,1 1-2-15,1 3 0 16,-2-1-1-1,3 4 1-15,-1-1-2 16,-1 1 3-16,1-2 3 16,3 0 1-16,0-2-3 15,4 1 10-15,1-1-10 16,0-3-1-16,0-1 4 16,0 0-6-16,0-5 0 15,1 2 1-15,7-5 1 0,4-2-1 16,-3 0 0-16,4-4-5 0,2-1-1 15,0-2-6-15,4-4 5 16,2-2 1-16,0-2-2 16,5 0 2-16,-1 0 1 15,0-5 0-15,0-1 0 16,2-5 1 0,-1 0-2-16,1-4 0 15,-2-2-2-15,0-6 2 16,1 0 6-16,-4-5-6 15,1 0 2-15,-3 2-2 16,1-1 2-16,-3 1-1 16,-2 2 0-16,0-1-2 15,-3-1-2-15,-3 1 1 0,-2-2-2 16,-2 0 4-16,0 0 1 16,-3 1 1-16,-3-2-2 15,0 2 0-15,0 1 0 16,0 1 1-16,0 1-1 0,0 2 0 15,-7-2 0 1,-3 1 0-16,0-1-3 0,0 0 3 16,-1 7 0-16,3-1 0 0,-1 4 0 15,1 2-4-15,-1-2 3 16,-2 3-6-16,1 1-3 16,-1-1 7-16,-1 2 0 15,1 4 0-15,-2 0-13 16,2 1 5-1,2 1 10-15,0 2-7 16,-4 0-7-16,0 0 8 16,0 0 1-16,-5 1 5 15,0 5-1-15,2 0-6 16,0 2 7-16,2 2-1 16,-1 0 1-16,2 3 0 15,-1-1 2-15,-1 5-1 0,2 1 1 16,-4-1-1-16,7-2 0 15,-2 2 0-15,6-2-2 16,3 0-5-16,3 0-75 16,0-3-117-16,0-7-387 0</inkml:trace>
  <inkml:trace contextRef="#ctx0" brushRef="#br0" timeOffset="1">28306 10903 142 0,'0'0'82'0,"0"0"-36"32,0 0 24-32,0 0 5 0,0 0-12 15,0 0-7-15,-22 16 5 16,20-15 8-16,1 1-3 15,-2-1-1-15,1-1-16 16,-1 0-12-16,0 0 11 16,2 0-3-16,-2 0-22 15,1 0-12-15,2 0 7 0,0 0 8 16,0 0-3-16,0 0-23 16,0-8-1-16,0-2-7 15,0-3-1-15,6 0 9 16,3 1 5-16,3-1-1 15,-1 2-4-15,-1-1 3 16,2 3 3 0,-3 1 4-16,2 1-1 15,-1 3-3-15,-3 1 0 16,2 2-3-16,2 1 1 0,-1 0-2 16,1 3 2-1,2 11 4-15,-1 3 4 0,-1 1 11 16,0-1-7-16,0 0-9 15,-2 0 10-15,3-4-11 0,-3-2-4 16,0-1 3-16,1-2-5 16,1-3 0-16,-2 1 1 15,1-1 0-15,-1-3 1 16,-2 0-2-16,-2-2 1 16,1 0-1-16,-5 0 1 15,4 0 2-15,1 0 7 0,3-9 17 16,4-6 0-16,-1-5-16 15,-1 1-8-15,-1-1 6 16,-3 3-3-16,-1 0-5 16,1 4 0-16,-2 2 0 15,0 2-1-15,-4 1 0 16,1 4-1 0,-2 2-15-16,1 1-44 15,1-2-64-15,-2-1-272 16</inkml:trace>
  <inkml:trace contextRef="#ctx0" brushRef="#br0" timeOffset="2">29062 10126 126 0,'0'0'406'15,"0"0"-370"-15,0 0 42 16,0 0 31-16,0 0-26 16,0 0-31-16,0-4-5 15,0 4 0-15,0 0-4 16,0 0-12-16,0 0-10 15,0 0-1-15,0 0-3 0,0 0-1 16,0 0 5-16,-4 0 0 16,-5 0-18-16,-1 3-3 15,-2 5 1-15,-3 5-1 0,0 3 0 16,-3 5-1 0,0 4 1-16,3 4 0 0,1 1 3 31,1 0-3-31,6-1 3 15,1-2 1-15,4 1-1 0,2 1 0 16,0-2-1-16,6 3 1 16,8 0 3-16,4-2-6 15,3-1-16-15,4-7-40 16,2-13-168-16</inkml:trace>
  <inkml:trace contextRef="#ctx0" brushRef="#br0" timeOffset="3">29434 10065 433 0,'0'0'46'0,"0"0"4"15,0 0 10 1,0 0 23-16,0 0-5 16,0 0-18-16,-40-4-8 15,40 3 10-15,0-1 6 16,0 2-26-16,0 0-26 15,0 0-14-15,10 3 3 16,5 15 3-16,8 9 36 16,-1 9-5-16,-2 1-5 0,-4 3-6 15,-7-3-2-15,-5-3-5 0,-4 1-5 16,0 1-7-16,-12 3-6 16,-15 3-3-16,-7 2-34 15,-8-11-92-15,1-9-326 16</inkml:trace>
  <inkml:trace contextRef="#ctx0" brushRef="#br1" timeOffset="4">29191 10125 98 0,'0'0'62'16,"0"0"-46"-16,0 0 25 15,0 0-1-15,0 0 8 16,0 0 0-16,0 0 0 15,0 0-2-15,0 0-10 16,0 0 0-16,0 0-7 16,0 0-4-16,0 0-3 0,0 0-7 15,0 0-5-15,0 0-3 16,0 0-4-16,0 0-1 0,0 0 5 16,0 0 9-1,0 0 1-15,0 0-7 0,0 0-2 16,0 0 3-16,0 0 3 15,0 0 3 1,0 0-1-16,0 0-4 16,0 0 1-16,0 0-2 15,0 0-3-15,0 0-3 16,0 0-1-16,0 0 1 16,0 0 6-16,0 0-2 15,0 0 0-15,0 0-9 16,0 0-2-16,0 0-3 0,0 0-5 15,0 1 10-15,0 10 4 16,0 1 4-16,-3 1-1 16,-2 4-7-16,0 0 2 15,0 0-1-15,1 1 2 16,-1-5-2-16,2 3 0 16,0-2-1-1,-2-3 0-15,2 2 0 16,-2 0 1-16,2 0 0 15,0-2-1-15,-2 1 4 0,2 1 1 16,0 0 3-16,0-2-1 16,2-1-5-16,-1-3 2 15,1 2-3-15,-2-2-1 16,2 1 0-16,-1-3 1 0,1 2-1 16,-1-1 1-16,0 0 0 15,2 0-1-15,0-4 0 16,0 3 0-16,0-2 0 15,-1-1 1-15,1 0-1 16,0-1 2-16,0-1 0 16,0 2 0-16,0-2-1 0,0 0 1 15,0 0 0-15,0 0 3 16,0 0-1-16,0 0 5 16,0 0 0-16,0 0-2 15,0 0 1-15,0 0-1 0,0 0-1 16,0 0-3-16,0 0-3 31,0 0 0-31,0 0 0 0,0 0 1 16,0 0-1-16,0 0 0 15,0 0 2-15,0 0 1 16,0 0-2-16,0-3-1 16,0-3-4-16,0 0 2 15,0-1-1-15,0 0-1 16,0-3 1-16,3 2 2 0,3-5-4 15,3 2 2-15,-2-4-6 16,2 0-8-16,3 1 2 16,-3 0 1-16,2 1-14 15,-1 0 9-15,-3-2 13 16,1 5 1-16,-2 0 3 16,0 3 2-1,-2 2 2-15,-1-1-2 16,2-1 0-16,-1 1 0 15,2 1 0-15,-3 1-1 0,0 2 1 16,-3 1-2 0,0 1-2-16,0 0-6 0,0 0-15 15,0 0-14-15,0 0 27 16,0 3 4-16,0-2 1 0,0 2 5 16,0-3 1-16,0 3-2 15,0-1 3-15,-3 3 0 16,-4 0 2-16,-2-1 9 15,1 4 2-15,-2-3-9 16,2-1-3-16,2 2 0 16,0 0-1-1,-1 0 1-15,1 1 0 16,0-2-1-16,0 1 1 16,3-3-1-16,1-3 1 15,2 1-1-15,0 1 2 16,0-1-2-16,0 0 0 15,0 1 0-15,0-1 1 16,0 1 2-16,0 0-3 0,0 1-3 16,0 0 3-16,0 1 0 15,0 0 1-15,0 0 2 0,0 1-2 16,0-3 2-16,0 1-2 16,0 2 8-16,5-3 7 15,0 3-6-15,-2 0 3 16,1-2-4-16,-1 3-3 0,0 0 1 15,3 1 4-15,-2 0 0 16,-1-2-5-16,2 1-1 16,-2 1-3-16,-2-3-1 15,2 0-1-15,-3-1 0 16,2 0 0-16,-1 0 0 16,-1-2 1-1,2 2 0-15,-2-3 0 16,0 1 0-16,0-1 1 15,0 0 1-15,0 2 1 16,0-2 1-16,0 0 0 16,0 0 2-16,0 0-5 15,0 0 2-15,0 0-1 0,0 0-1 16,0 0-1-16,0 0 0 0,2 0 1 16,-2 0 0-16,0 0-1 15,0 0 3-15,0 0-4 16,0 0-1-16,0 0-51 15,0 1-43-15,0-1-79 16,0 0-267-16</inkml:trace>
  <inkml:trace contextRef="#ctx0" brushRef="#br1" timeOffset="5">29315 9924 110 0,'0'0'78'15,"0"0"-15"-15,0 0 24 16,0 0 1-1,0 0-23-15,0 0-17 16,0 0-15-16,-2 1-9 0,2-1 0 16,0 0 4-1,0 0 1-15,0 0-7 0,5-2-9 16,-1-4-2-16,4 0 3 16,0 1-10-16,2 0 7 15,-1-1-6-15,-2 3-4 0,3 0 1 16,-1-1-1-16,-1 1 0 15,2 0-1-15,-4 0-1 16,-1 3-3-16,-1 0-42 16,-2 0-80-16,1-1-163 15</inkml:trace>
  <inkml:trace contextRef="#ctx0" brushRef="#br1" timeOffset="6">30912 9561 455 0,'0'0'161'16,"0"0"-139"-16,0 0 59 0,0 0-15 15,0 0-41-15,0 0-15 16,0 37-1-16,0-37-3 15,0 0-3-15,0 0 6 16,0 0-1-16,0 0-2 16,2-1 5-16,1-6-11 15,-1-2 0 1,-1 0 0-16,-1 5-4 16,0 0 4-16,0 3 3 15,0 1-3-15,-9 0-12 16,-4 0 12-16,-1 0 3 15,0 8 6-15,0 6 12 16,-1 5 11-16,3 3 6 16,0 2-19-16,2 2 10 0,2-2-14 15,4-3-6-15,4-3 9 16,0-5-8-16,0-2-1 0,12-5 2 16,7-3 7-16,3-3 3 15,1 0-19-15,4-6-2 16,0-7-23-16,-2-1-27 15,-3 1-64-15,-7-1-70 0,-3 2-185 16</inkml:trace>
  <inkml:trace contextRef="#ctx0" brushRef="#br1" timeOffset="7">31089 9556 613 0,'0'0'46'16,"0"0"59"-16,0 0 19 16,-63 90-21-16,50-67-30 0,2-3-42 15,4-5-13-15,-1-4-12 16,5-5-3-16,2-3-2 15,1-2-1-15,0-1-5 16,0 0-22-16,0 0-25 16,10-15-24-16,7-6-124 15,-1-4 4 1,0 1 62-16,0 2-62 16,-5 2-16-16</inkml:trace>
  <inkml:trace contextRef="#ctx0" brushRef="#br1" timeOffset="8">31089 9556 126 0,'7'-3'138'0,"-6"0"30"15,-1 3-19-15,0 0-64 16,0 0-21-16,0 0-10 16,0 14-3-16,0 5 60 0,0 3-35 15,0-1-17-15,4-1-31 16,2 0-18-16,0-5-3 0,1 1-6 16,2-6-1-1,0-4-14-15,0-2-65 0,3-4-92 16,-5 0-194-16</inkml:trace>
  <inkml:trace contextRef="#ctx0" brushRef="#br1" timeOffset="9">31251 9557 442 0,'0'0'194'0,"0"0"-180"15,0 0 74-15,0 0 24 16,0 0-63-16,-27 78-22 16,27-60-1-16,0-2-21 0,0-2-2 0,5-4-3 15,3-3 0 1,3-7 0-16,3 0-2 0,3 0 2 15,2-10 0-15,-2-4-7 16,0-5-15-16,-4 1 9 16,-5-2 13-16,-4 1 0 15,-4-1 2 1,0 0 5-16,0 3 18 16,-10 3-1-16,-8 3-18 15,-2 5-4-15,1 6-1 16,0 0-1-16,2 0-12 15,4 4-16-15,4 8-17 16,4-1-19-16,5 1-68 16,0-3-62-16,3-5-159 0</inkml:trace>
  <inkml:trace contextRef="#ctx0" brushRef="#br1" timeOffset="10">31636 9429 379 0,'0'0'116'16,"0"0"-110"-16,0 0 13 15,0 0 89-15,0 0-2 0,-28 75-27 16,22-47-11 0,0-2-7-16,1 0-12 0,2-6-19 31,2-2-11-31,1-5-11 0,0-5-5 16,0-4-3-16,0-1-18 15,0-3-63-15,1 0-107 16,7 0-221-16</inkml:trace>
  <inkml:trace contextRef="#ctx0" brushRef="#br1" timeOffset="11">31626 9474 350 0,'0'0'171'15,"0"0"-122"-15,0 0 74 16,0 0 26-16,0 0-53 0,0 0-50 16,-29-7-2-16,12 15 21 15,-6 5-26-15,-1 3-18 16,3-1-11-16,3 1-7 0,4-1 1 15,0-1-4-15,5 0-2 16,3-5-1-16,6 1-16 16,0-2-15-16,0-1-9 15,0-1 5-15,12 1-9 16,2-3 11-16,-2 2 4 16,1-1-1-1,-6 1 7-15,-2-1 13 16,-2 4 8-16,-3-3 5 15,0 0 17-15,0 3 27 16,0-1-3-16,-3-3 21 16,-2 2-26-16,-2 0-1 15,-2 2-6-15,-3 2 1 0,0-3-12 16,3 1-6-16,0-1-12 16,5-1-10-16,1-2-69 0,3-4-144 15,0-1-554 1</inkml:trace>
  <inkml:trace contextRef="#ctx0" brushRef="#br1" timeOffset="12">31944 9351 574 0,'0'0'97'15,"0"0"-38"-15,0 0 19 0,0 0-39 16,0 0-29-16,0 0-8 16,-6 52 52-16,-4-11 6 15,0 0-17-15,1 0-12 16,0-3-12-16,2-2 8 16,-2-7-17-1,3-3-1-15,3-7 0 16,0-3 0-16,3-7-3 15,0-5-4-15,0-4 0 16,0 0 2-16,0 0 9 16,3 0-3-16,11-9 4 15,3-5-2-15,2-5-9 16,-3 1-3-16,-3 3 1 0,-3-1-1 16,1 2 1-16,-5 3 0 15,1 2 0-15,-4 1 1 16,0 1-2-16,0 1 0 15,0-1-2-15,0 1 0 0,0 2-12 16,0-1-18 0,6-1-29-1,0-1-58-15,2-2-61 16,-1 1-101-16</inkml:trace>
  <inkml:trace contextRef="#ctx0" brushRef="#br1" timeOffset="13">32097 9349 258 0,'0'0'339'15,"0"0"-326"-15,0 0-13 16,0 0 19-16,0 0 71 0,0 0 13 15,-12 71-32-15,6-38 17 16,-2-1-34-16,1-1-4 16,3-4-26-16,-1-3-14 15,2-4-6-15,0-5 0 0,0-2-2 16,-1-4-2-16,4-2 0 16,-1-5-27-1,-1 2-54-15,2-4-134 16,0 0-259-16</inkml:trace>
  <inkml:trace contextRef="#ctx0" brushRef="#br1" timeOffset="14">32212 9350 306 0,'0'0'252'16,"0"0"-154"-16,-24 88-12 0,14-55 29 16,1 1-62-16,-2-3-16 15,5-6-6-15,2-3-1 16,-1-5-23-16,1-6-3 16,1-3 2-16,2-3-6 15,1-4-3-15,0-1-34 16,0 0-26-1,0 0 3-15,0 0 17 16,0 0 19-16,0 0 20 16,0-13-26-16,0 1-2 15,0-4 26-15,0 2 6 16,4-1 7-16,2 2-3 0,1 2 11 16,3-1-4-1,-3 4-2-15,-1 2 23 0,-3 3-7 16,1 3-14-16,-1 0-6 15,3 0-4-15,4 0 0 0,0 0 5 16,0 0-5-16,2 0-1 16,0 0 1-16,0 0-1 15,4 0-4-15,-1-7-9 16,3-4-45-16,-3-2-77 0,1-2-51 16,-2-1-48-16</inkml:trace>
  <inkml:trace contextRef="#ctx0" brushRef="#br1" timeOffset="15">32375 9340 401 0,'0'0'60'0,"0"0"25"16,0 0-15-16,0 0-33 16,0 0 19-16,0 0 30 0,-33 48 0 15,25-17-41 1,1-3 10-16,0-1-18 0,1-2-25 15,3-5-2-15,0 1-7 16,1-4-3-16,-1 0-8 0,-1-1-41 16,-1-5-59-16,3-4-145 15</inkml:trace>
  <inkml:trace contextRef="#ctx0" brushRef="#br1" timeOffset="16">32590 9324 502 0,'0'0'79'0,"0"0"-67"0,0 0 36 16,0 0-12-16,0 0-20 16,0 0 0-16,11 40 5 15,-8-37-2-15,-1-2-3 16,-1-1-2-16,2 0 4 0,0 0 2 16,3-4 2-16,-1-7-14 15,0 2-5-15,-3 2 0 16,-2 1 12-16,0 3 0 15,0-1 13-15,-5 0-28 16,-6 1 4-16,-3 3-4 16,-3 0 0-1,-3 0 0-15,4 4 3 16,-2 11-1-16,1 2 4 16,0 5 14-16,1 2 9 15,3 5 10-15,6-4-9 16,4 0-9-16,3-1-1 15,0-1-3-15,13-4 0 16,7 0 1-16,2-4-7 0,-2-5-5 16,3-3-4-16,-2-1-2 15,0-3-3-15,5-3-8 0,2 0-15 16,3 0-82-16,1-7-197 16</inkml:trace>
  <inkml:trace contextRef="#ctx0" brushRef="#br2" timeOffset="17">28906 11173 201 0,'0'0'62'0,"0"0"-8"16,0 0 20-16,0 0-13 15,0 0-27-15,0 0-19 0,0 0-5 16,0 0-5-16,0 0 1 16,0 0 1-16,0 0 3 15,0 0-3-15,0 0-4 16,0 0 1-16,0 0-4 15,0 0-1-15,0 0 0 16,0 0 1 0,0 0 0-16,0 0 2 15,0 0 1-15,0 0 9 16,0 0 1-16,0 0-5 16,0 0-5-16,0-3 15 15,0 0-18-15,0 0 1 16,0 3 3-16,0 0-2 15,0 0 3-15,0 0 3 0,0 0 3 16,0 0 5-16,0-2-2 16,1 0 1-16,1 0-1 0,-1 1-6 15,-1 1-5-15,0 0-3 16,0 0 4-16,0 0 8 16,0 0-2-16,0 0 0 15,0 0-3-15,0 0-6 0,0 0 1 16,0 1 4-16,0 7 10 15,-1 0 1-15,-4 1-3 16,0 1 1-16,0 0-4 16,1 1-2-16,-2 1-6 15,-1 3-1-15,0-1-1 16,1 0 0 0,-1 0-1-16,1-1 1 15,1-2-1-15,0-1 0 16,0 1 1-16,2-1 0 15,0 0 5-15,1-2-1 16,-1 2-3-16,2 0-1 16,-2-1 0-16,1 0 0 15,1-2 0-15,-1 1 0 0,2-3 0 0,-1-1 5 16,1-1-2 0,0-1 1-16,0-1-4 0,0 1-1 15,0 0 0-15,0 1 1 16,0-1-1-16,0 0 1 15,0 1 0-15,0-1-1 16,0 1 0 0,3-2 0-16,0 2 1 15,1-2 1-15,-1-1 1 16,2 0 0-16,1 0 0 16,3 0 1-16,0 0 2 15,1 0 5-15,2-4-1 16,-1 0-9-16,-4-2 9 15,0 2-10-15,-1-2 0 0,0 3 1 16,-1-1 0-16,-2 1 0 16,-2 0 0-16,1 2-1 15,-2 1-3-15,0-1-13 16,0 1-19-16,0 0-14 16,0-4-76-16,0 0-325 0</inkml:trace>
  <inkml:trace contextRef="#ctx0" brushRef="#br2" timeOffset="18">28968 11039 113 0,'0'0'219'16,"0"0"-164"-16,0 0-13 16,0 0 27-16,0 0 15 0,0 0-2 15,0 0-8-15,0 0-17 16,0 0-18-16,0 0-10 15,0 0-2-15,0-2-17 16,0 0-3-16,0 0 8 16,0 2-1-16,0-2-4 15,0 2 5-15,0 0-4 0,0 0-5 16,0 0-4-16,0 0 1 16,0-1 5-16,0 0 13 15,0-2 1-15,0 2-10 16,0-3-10-16,0 2 14 15,0 1-5-15,0 0 0 0,0-1 3 32,0 2-3-32,0-1-7 0,0 1 2 15,0 0 0-15,0 0-6 16,0 0 0-16,-1 0-44 16,-5 0-90-16,-1 7-253 15</inkml:trace>
  <inkml:trace contextRef="#ctx0" brushRef="#br2" timeOffset="19">28743 11646 62 0,'0'0'130'16,"0"0"-53"-16,0 0 4 0,0 0-30 16,0 0 8-16,0 0-13 15,0 0-18-15,0 0-1 16,0 0 12-16,0 0 10 15,11-32-4-15,-11 30-20 0,0 2-18 16,1-2-6-16,-1 1-1 16,0 0-2-16,0 1-8 15,0 0-6-15,0 0 5 16,2 0-6-16,-2 0 4 16,0-3 8-16,0 0 3 15,0 1 2 1,0 0 5-16,0 0-2 15,1 2 2-15,-1 0 1 16,0 0 6-16,0 0 6 16,0 0-6-16,0 0 1 15,0 0 4-15,0 0 9 0,0 0-9 16,0 0 2-16,0 4 8 16,0 14 15-16,-4 3 10 0,-7 2-13 15,2 0-14-15,-3-2-9 16,1-2-8-16,0-2-3 15,3-2-4 1,0-1-1-16,3 0-24 0,4-5-111 16,1-9-380-16</inkml:trace>
  <inkml:trace contextRef="#ctx0" brushRef="#br2" timeOffset="20">28352 12347 147 0,'0'0'154'15,"0"0"-108"-15,0 0 17 0,0 0 40 16,0 0-1-16,0 0-23 16,0 0-10-16,0 0-15 15,5-10-14-15,-5 10-8 16,0 0-19-1,0 0-13-15,0 3-5 16,0 14 5-16,-5 8 3 16,-5 5 16-16,1 1-7 15,-3 0 9-15,-1-3 0 16,1-2 12-16,0-4-12 16,0-2-18-16,1-3 7 15,0-4-10-15,3-5-10 0,2-2-37 16,3-3-28-16,1-1-4 15,2-2-20-15,0 0 25 16,0 0 31-16,0 0-55 16,0-7 49-16,0-1 49 15,0-2 17-15,0 0 27 16,0-1 17 0,5 2-13-16,0 1 19 0,1 0 1 15,-2 3-27 1,2 1-11-16,0 0-18 0,0 1-11 15,3 0-1-15,1 2-3 16,1 0-1-16,-1 1-5 16,3 0 3-16,0 0-3 15,-3 0-18-15,2 0-20 0,-2-4-26 16,-2 0-19-16,-1 0-17 16,-1-3-55-16</inkml:trace>
  <inkml:trace contextRef="#ctx0" brushRef="#br2" timeOffset="21">28454 12382 129 0,'0'0'359'0,"0"0"-277"15,0 0-23-15,0 0 53 0,0 0 24 16,0 0-36-1,-46 85-24-15,34-58-26 16,-2-2-23-16,4-1-14 16,2-3-12-16,2-2-1 15,5-4-8-15,1-1-37 16,0-5-130-16,0-9-209 16</inkml:trace>
  <inkml:trace contextRef="#ctx0" brushRef="#br2" timeOffset="22">28418 12550 324 0,'0'0'306'0,"0"0"-273"0,0 0-14 15,0 0 13-15,0 0-8 0,0 0-10 16,78-21-8-16,-59 14-4 16,-1 1-1-16,0-1-1 15,-3 2 0-15,-5-1-4 16,-2 0 0-16,-4 2 3 15,-1-2 1-15,0-2 0 16,-3-1-2 0,0-1 0-16,0 2-1 15,0 1-8-15,0-1 4 16,0 2 6-16,0 2 1 16,-3-1 0-16,-1 3-1 15,-2-1-3-15,0 3-9 16,0 0 12-16,-3 0 1 0,4 0 1 15,-2 0-1-15,1 0 1 16,-3 7 1-16,2 2 3 16,-1 0 6-16,-1 5 1 15,0 0 7-15,0 3 1 0,2-2 0 16,1 2-1-16,-3-1-3 16,4 1-1-16,2-2 1 15,2-1-11-15,1-2 5 0,0-2 0 16,0-1-1-16,0-4 1 15,4 0-5-15,8-1 3 16,0-3-4-16,4-1-4 16,1 0-4-16,2-1-12 15,1-9-41-15,-1-1-26 16,2-4-19 0,-1 0-56-16,2-4-296 15</inkml:trace>
  <inkml:trace contextRef="#ctx0" brushRef="#br2" timeOffset="23">28740 12422 599 0,'0'0'128'15,"0"0"-51"-15,0 0 29 16,0 0-12-16,0 0-37 15,0 0-9-15,-34 25-19 16,28-11-16 0,0 2-10-16,3-1-3 15,3 0 0-15,0-3-1 16,0-1-13-16,0-1-22 16,0-4 6-16,0-2-28 15,6-1-11-15,0-3-3 16,2 0-9-16,5 0 40 15,-1-10-26-15,-1-4-21 0,2-1 44 16,-3 1 31-16,2-1 0 16,-1 2 0-16,-2 2-40 15,-2 1 12-15,0 5 30 0,-5-1 11 16,-1 5 5-16,-1 1 27 16,0 0 42-16,0 0-8 15,0 0-20-15,0 0-8 0,0 9 28 16,-4 4 20-16,-2 1-33 15,2-1-8-15,1 0 5 16,1-2-17-16,1 0-21 16,-1-1-7-16,2-2-5 15,0-2-4-15,0-2-35 16,0-2-44 0,0-2-30-16,0 0-81 15,0 0-205-15</inkml:trace>
  <inkml:trace contextRef="#ctx0" brushRef="#br2" timeOffset="24">28783 12325 130 0,'0'0'390'0,"0"0"-386"16,0 0 4-16,0 0-1 15,0 0 12-15,0 0-17 0,10-13-2 16,-4 11-2-16,1 2-40 16,0 0-174-16</inkml:trace>
  <inkml:trace contextRef="#ctx0" brushRef="#br2" timeOffset="25">28967 12306 285 0,'0'0'165'16,"0"0"-132"-16,0 0 30 16,0 0-5-16,0 0 27 15,0 0-5-15,-25 76-25 16,16-35-14-16,0 3 15 0,0 3 0 15,1-1-6 1,1-2-31-16,3-1-3 16,1-3-9-16,1-8-7 15,2-5-4-15,0-11-23 16,0-7-42-16,0-8-34 16,0-1-94-16,3-11-63 15</inkml:trace>
  <inkml:trace contextRef="#ctx0" brushRef="#br2" timeOffset="26">28925 12412 563 0,'0'0'108'16,"0"0"-94"-16,0 0-2 16,0 0-5-16,0 0 0 0,0 0-4 15,32-48 1-15,-16 44-4 16,-2 1-3-16,-1 3-4 15,-3 0 2-15,1 12 2 16,-2 7 3-16,-2 1 4 16,-1-2 2-16,-4-1-4 15,-2-1 5-15,0-3 26 0,0-3 10 16,-11 0 7-16,0-2-7 16,-2-3-1-16,3-2-27 15,-2-2-12-15,3 1-3 16,1-2-19-16,4 0-29 15,4 0-46-15,0 0-133 16,0 0-265 0</inkml:trace>
  <inkml:trace contextRef="#ctx0" brushRef="#br2" timeOffset="27">29127 12394 554 0,'0'0'66'16,"0"0"-59"-16,0 0-2 15,0 0 42-15,0 0 7 16,0 0-12-16,-24 57-1 16,24-40-28-16,0-1-8 15,0-3-2-15,1-2-3 0,9-4-3 16,3-1-11 0,0-6 2-16,3 0 9 0,1 0 0 0,-1 0-7 15,-1-10-2 1,0-4-7-16,-4-3-5 0,-2-2 8 15,-1-1 16-15,-6 1 8 16,-2 0 2-16,0 4 35 16,0 0-21-16,-12 7 8 15,2 3-7 1,-2 2-19-16,-2 3-6 16,2 0 0-16,-1 0-5 15,4 0-25-15,0 7 0 16,3 0-39-16,2 4-17 15,2-4-40-15,2 0-105 16</inkml:trace>
  <inkml:trace contextRef="#ctx0" brushRef="#br2" timeOffset="28">29349 12299 199 0,'0'0'268'0,"0"0"-215"16,0 0 80-16,-6 79-15 16,4-55-56-16,2 0-20 0,0-3-8 15,0-4-7-15,0-3-1 16,0-4-19-16,0-4-3 0,0-3-4 15,0-3-7-15,0 0-7 16,0 0 9-16,0 0-4 16,0 0-11-16,0 0-26 15,0 0 19 1,0 0-1-16,0 0 6 16,0-3 3-16,0 0 6 15,3-3 13-15,-1-1 1 16,3 0 8-16,-1 0 2 15,1-2-3-15,2 4-6 16,-1-2 0-16,0 3-2 16,3 0-1-16,3-1 0 0,-3 1-9 15,3 0-18-15,1-2-14 16,-2 1 14-16,2-1 7 16,-4 1 9-16,-2-1-20 15,-2 3-24-15,-2 0-46 16,0 0-50-16,-3 0 41 0,2 0 62 15,-2 1 49-15,0-3 34 0,0 1 7 16,0-3 77-16,0 1-40 16,0 1-17-16,0-1 19 15,-2 5-11-15,1 1 6 16,-1 0-19-16,-1 0-39 16,0 0-9-16,-3 16 12 15,-2 4 31 1,0 4-3-16,2 1-30 15,3-5-16-15,3 0-2 16,0-4-9-16,0-6-29 16,0 0-42-16,6-9-56 15,4-1-140-15</inkml:trace>
  <inkml:trace contextRef="#ctx0" brushRef="#br2" timeOffset="29">29637 12355 237 0,'0'0'102'0,"0"0"-90"0,0 0 44 15,0 0 3-15,0 0 3 16,0 0-29-16,24-5-22 16,-21-1-1-16,0 1 2 15,-3-1 15-15,2 0-18 16,-2-1-2-16,0 2 5 16,0-3 36-16,0 3-26 0,-5 0 6 15,-4 1-7-15,3 3-2 16,-6 1-19-16,2 0-6 15,-3 4 6-15,-3 10 8 16,0 3 20-16,1 3-5 16,3 1 11-16,2 0-5 15,5 2-4 1,4-5-16-16,1-1-9 16,0-5-5-16,1-6-6 0,12-3-19 15,2-3 1 1,5 0-4-16,1-6-7 0,1-10-77 15,-3-4 6-15,-2-3 16 16,-2 5-15-16,-6 4 110 16,-5 4 1-16,-2 8 103 0,-2 2 59 15,0 0-43-15,0 0-71 16,0 10-22-16,-3 10 41 16,-3 3-36-16,1 0-19 15,4 2-13-15,1-1-1 16,-2-1-56-16,2-3-158 15</inkml:trace>
  <inkml:trace contextRef="#ctx0" brushRef="#br2" timeOffset="30">28308 12832 174 0,'0'0'115'16,"0"0"-45"-16,0 0 11 15,0 0-8-15,0 0-28 0,0 0-17 16,-2-10 9 0,2 10-1-16,0 0-8 0,0 0 3 15,-1 0 14-15,-1 0 3 0,1 0-20 16,-2 0-17-16,-3 12-10 16,-3 8 23-16,-2 4-11 15,-2 5 5-15,0 4-4 16,-1 2 14-16,1 0 1 15,1 2-13 1,0-4 0-16,1-3-10 16,5-5-1-16,2-2-1 15,2-7 0-15,2-3-1 16,-1-6-1-16,1-3-2 16,0-1 2-16,0-2-2 15,0 0 0-15,-2 1 2 16,2-2-1-16,0 0-1 0,0 0 5 15,0 0 3-15,-1 0-2 16,1 0 12-16,0 0 12 16,0-8-3-16,0-7-27 15,6-5-1-15,11-3-5 0,6-6 1 16,4-1-10-16,1 0-9 16,1 0 1-1,-4 5-5-15,-2 3-1 16,-4 7-2-16,-4 5 9 15,-6 5 11-15,-6 2-1 16,-3 3-3-16,0 0 5 16,0 0 9-16,0 0-4 15,0 0 2-15,-6 0-5 16,-6 0 8-16,-2 8 3 0,-2 1-3 16,-2 1 0-16,-1 2 0 15,1 1-2-15,0 1 1 16,4 0 1-16,1 1 1 15,2 0 3-15,1-1-4 16,3-1 0-16,1-1-2 16,4-1 2-1,2-3-3-15,0-1 3 16,0-2 0-16,0 1 1 16,11-2-2-16,0 1 2 0,2 1 3 15,1 0-3 1,-3 2-1-16,-1-1 0 0,1 0 1 15,-5 1 1-15,0-3 8 16,0 1 3-16,-2-2-3 0,-1 1 2 16,1-2-8-16,-2 0-4 15,1-3-28-15,3 0-117 16,-1 0-415-16</inkml:trace>
  <inkml:trace contextRef="#ctx0" brushRef="#br2" timeOffset="31">28502 12829 304 0,'0'0'36'15,"0"0"-33"-15,0 0-3 16,0 0 16-16,0 0 10 16,0 0 4-16,16-33-11 15,-10 31-5-15,0 2-1 16,0 0 0-16,0 0-5 16,-2 0 13-1,1 0-2-15,-2 0-3 16,-2 0-2-16,1 6-8 15,-2 1-4-15,0 1 0 0,0 2 29 16,-6 2-13-16,-5-1 2 16,0 0 15-16,2-1-19 15,1 0 1-15,3-3 9 16,0 2-12-16,3-4 5 0,2 1-1 16,0-1 0-16,0 0-9 15,0-1 8-15,0 0-3 16,4-1 0-16,2 0-1 15,-1-1 1-15,1-1 0 16,0 0-10-16,0-1-4 16,3 0-1-1,0 0-25-15,3 0-35 16,1-4-98-16,-1-8-119 16</inkml:trace>
  <inkml:trace contextRef="#ctx0" brushRef="#br2" timeOffset="32">28664 12829 336 0,'0'0'324'16,"0"0"-283"-16,0 0 7 15,0 0 0-15,0 0-36 16,0 0 10-1,-8 26-2-15,8-15-14 16,0 1-6-16,0-3 0 16,0-1-1-16,5-5-9 15,1 0-2-15,-1-3 8 16,-1 0 4-16,1 0 0 16,1-5 8-16,1-8-2 15,-1-4-4-15,0 2-1 0,-1-2 0 16,-4 2 1-16,-1 4 1 15,0 4-3-15,0 3 7 16,0 4-7-16,-7 0-21 16,-4 0 3-16,-1 11-14 15,5 2-24-15,1 1-77 0,3-1-65 16,3-3-132-16</inkml:trace>
  <inkml:trace contextRef="#ctx0" brushRef="#br2" timeOffset="33">28982 12920 629 0,'0'0'70'16,"0"0"-69"-16,0 0 29 16,0 0 8-16,0 0-27 15,0 0 22-15,0 21-16 16,0-12-10-16,0-2-6 0,0-3-1 16,0-3 0-16,0-1-1 0,0 0 1 15,0 0 7 1,0 0-3-16,0 0-4 15,0-8-4-15,2-1-21 0,-2 1 20 16,0 3-4-16,0 0 9 16,-2 1-2-16,-7 2-3 15,-3 1 0-15,-1 1-1 0,1 0 6 16,-2 0 6-16,1 8 10 16,-3 5 2-16,0 5 3 15,0 5 10-15,3 2-8 16,1 1 1-16,6-1 2 15,3-4-9-15,3-2-7 16,0-5-4 0,0-1-1-16,4-4-5 15,8-3 0-15,0-1-4 16,6-5 4-16,-1 0-2 16,3 0 2-16,0 0-10 15,1-10-24-15,-1 4-12 16,-1-3-58-16,0-1-70 0,0-2-193 15</inkml:trace>
  <inkml:trace contextRef="#ctx0" brushRef="#br2" timeOffset="34">29197 12916 526 0,'0'0'106'16,"0"0"30"-16,0 0-8 16,-64 79 0-16,49-55-47 0,4-2-33 15,1 1-7-15,2-2-29 16,0-4-9-16,3-4-3 15,2-5-5-15,3-5-19 0,-1-1-20 16,1-2-36-16,0 0-51 16,0 0-19-16,4-8-28 15,9-10-120-15</inkml:trace>
  <inkml:trace contextRef="#ctx0" brushRef="#br2" timeOffset="35">29158 12950 339 0,'0'0'137'15,"0"0"-95"-15,0 0 53 16,0 0-11 0,0 0-24-16,0 0-21 15,0-6-14-15,1 17 14 16,3 5 52-16,0 3-21 16,1 3-19-16,-1-1-21 15,2-1-13-15,-2-4-13 16,1 1-1-16,-1-3-3 0,-1-5-3 15,0-2-20-15,0-1-47 16,1-3-63-16,1-3-118 0,1 0-238 16</inkml:trace>
  <inkml:trace contextRef="#ctx0" brushRef="#br2" timeOffset="36">29316 12923 585 0,'0'0'119'0,"0"0"-104"16,0 0 52-16,0 0 29 16,0 0-37-16,-42 83-33 0,38-57-3 15,4-5-10-15,0-2-12 16,0-5-1-16,6-4-3 15,3-4-7-15,1-3-6 16,4-3 1-16,-1 0-4 16,5-9 17-16,-3-9-12 0,0-5-3 31,-6-2 5-31,-3 1 12 16,-5 0 1-16,-1 0 7 0,0 4 15 15,-7 3 1-15,-4 6-9 16,-2 4 22-16,-1 7-26 15,0 0-11-15,-1 0-20 16,0 13-5-16,3 1-23 16,4 3 8-16,5 0-38 0,3-2-78 15,0-5-7-15,8-6-172 16</inkml:trace>
  <inkml:trace contextRef="#ctx0" brushRef="#br2" timeOffset="37">29647 12798 228 0,'0'0'318'0,"0"0"-285"16,0 0 46-16,0 0 57 15,0 0-30-15,-56 97-33 16,47-71-26-16,1 0-16 16,4-4-21-16,2-2-9 15,2-5-1 1,0-2-2-16,0-3-23 16,0-3-52-16,0-4-64 0,0-3-155 15</inkml:trace>
  <inkml:trace contextRef="#ctx0" brushRef="#br2" timeOffset="38">29625 12854 69 0,'0'0'286'0,"0"0"-196"16,0 0 42-16,0 0 17 15,0 0-78-15,0 0-7 16,-54-7 8-16,35 7 3 0,0 7-29 16,-1 1-35-1,4 3-6 1,-1 0-5-16,7 1 0 15,1 0-1-15,3 0-4 16,6-2-29-16,0 0-23 0,7-3 4 16,10-1 32-16,4-2-1 15,2-2 0-15,0 1 7 16,-1 0-1-16,-5-1 5 16,-8 4 10-16,-6 0 2 0,-3 2 0 15,0 2 41-15,-3 2 7 16,-13 2 17-16,-3 0-4 15,-3 2-10-15,0-3-32 16,4 0-14-16,1 0 0 16,7-2-6-16,4 1-11 15,3-1-79 1,3-3-64-16,0-7-209 16</inkml:trace>
  <inkml:trace contextRef="#ctx0" brushRef="#br3" timeOffset="39">29292 11096 76 0,'0'0'136'15,"0"0"-101"-15,0 0-13 16,0 0-4-16,0 0 10 15,0 0 6-15,0 0-2 16,-3 0 8-16,2 0-1 16,1 0 2-16,0 0 13 15,0 0-5-15,0 0-22 0,0 0-16 16,0 0-5-16,0 0-5 0,0 0 8 16,0 0-3-16,0 0-5 15,0 0 4-15,0 0 0 16,0 0 4-16,0 0 7 15,0 0 1-15,0-3-5 16,0 0-5 0,0 0-7-16,0 1 0 15,0 1 0-15,0 1-2 16,0 0 1-16,0 0 1 16,0 0 0-16,0-1 3 15,0 1-1-15,0 0 17 16,0 0 13-16,0 0-11 15,0 0-6-15,0 0-9 0,0 0 1 16,0 0 1-16,0 0-3 16,0 0-5-16,0 0-1 15,0 0 1-15,0 5 5 16,0 5 9-16,0 2-5 0,-2 1 9 16,-1 1-16-1,-1 1 6-15,2 0-2 16,-1 2-3-16,1 0 8 15,0 0-4-15,-2 1-5 16,2 2 0-16,-1 0 3 16,0 1-4-16,2-1 3 15,-2 0-4-15,-1-2 0 16,3-2 1-16,-1-2 0 16,2-2 0-16,0 1 1 0,-1-2-1 15,1-1 0-15,-2 0 1 16,1-3-1-16,-2 2 0 15,0-1 0-15,-1 0 0 16,-1 1 5-16,1 0-2 16,1-1-3-16,0-1 0 15,0-2-1-15,0 3 0 0,-1-3 0 16,-1 1 0-16,0 0-6 16,1-1 6-16,-2 1 0 15,1-2 1-15,0-1-1 16,0 0 6-16,1-1 0 0,-1-1-6 15,-1-1 1-15,0 0-3 16,-1 0 2 0,1 0 0-16,-2 0 1 15,4 0 0-15,-2 0-1 16,-1 0 0-16,3 0 0 16,0 0 0-16,1-3 1 15,1 0 3-15,2-2-4 16,-1 0 4-16,1-2 1 15,0 0-3-15,0-3-2 0,0 0-3 16,0-1-3-16,0-1 4 16,6 1 1-16,3-1-1 15,1 1 1-15,1-2-5 16,-1-1-7-16,3 2-1 16,1-2 5-16,1 1-3 15,-3 4 11 1,0 0 0-16,-5 4 0 15,-1 0 1-15,0 2-2 16,0-1 2-16,3 3 2 0,2-4-1 16,1 1-1-16,2 1 1 15,-2-1-1-15,3 1 0 16,-6 0 1-16,-1 3-1 16,-2-1 1-16,-4 1 2 0,0 0 5 15,-2 0-2-15,0 0-2 16,0 0-4-16,0 0-3 15,0 0-54-15,0-6-181 16</inkml:trace>
  <inkml:trace contextRef="#ctx0" brushRef="#br3" timeOffset="40">29321 10912 228 0,'0'0'233'15,"0"0"-207"-15,0 0 25 16,0 0 18-16,0 0-18 16,0 0-21-16,-11 0 19 15,10 0-19 1,-2 0 1-16,1 0-10 16,0 0 6-16,0 0-2 15,1 0-8-15,-3 0-14 16,1 0 2-16,-1 0-5 15,-1 7-8-15,4 3 2 16,-1 1 4-16,2-2 0 16,0-1-11-16,0-4-4 0,0 0 4 15,6-4 6-15,2 0 7 16,-2 0 8-16,1-5 10 0,-4-6 5 16,-1-5 3-16,-2 2 0 15,0 1-3-15,0 5 7 16,0 2-17-16,-5 5-13 15,-5 1-23-15,1 0-74 0,3 12-100 16,3 1-179-16</inkml:trace>
  <inkml:trace contextRef="#ctx0" brushRef="#br3" timeOffset="41">29542 11071 137 0,'0'0'62'16,"0"0"-36"-16,0 0 60 0,0 0 6 15,0 0 7-15,0 0-9 16,0 0 4-16,0 0 14 16,0 0-27-16,4 0-9 15,3-1-18-15,4-5-27 16,7-5-26-16,3 0 0 0,3-1-1 31,1 0-3-31,3 1-64 16,0-5-185-16</inkml:trace>
  <inkml:trace contextRef="#ctx0" brushRef="#br3" timeOffset="42">30044 10674 185 0,'0'0'91'0,"0"0"-14"16,0 0 3-16,0 0-6 16,0 0-19-16,0 0 10 15,0 13 27-15,0 4-15 16,-5 5-11-16,0 3-15 0,-1 2-12 16,1-2 4-16,2 1-16 0,0-2-11 15,0-4-9 1,2-1 1-16,-2-3-8 0,3-1 2 15,0-3-1-15,0-5-1 16,0-2-2-16,0-3 2 16,0 0-2-16,0-2 2 0,0 0 2 15,0 0 0-15,0 0 2 16,0 0 2-16,0 0 0 16,0 0-6-16,0 0-2 15,0 0-6-15,0 0-10 16,0 0-7-16,0 0 18 15,0 0-23 1,-1 0-31-16,1-5-38 16,0-5-183-16</inkml:trace>
  <inkml:trace contextRef="#ctx0" brushRef="#br3" timeOffset="43">30032 10833 572 0,'0'0'204'0,"0"0"-161"16,0 0-5-16,0 0-5 16,0 0-27-16,0 0-4 15,84-11-2-15,-72 11-1 16,0-3-8-16,-2 1-41 0,-1 1-64 16,-3-3-52-16,1-2-100 15</inkml:trace>
  <inkml:trace contextRef="#ctx0" brushRef="#br3" timeOffset="44">30174 10639 267 0,'0'0'118'15,"0"0"-55"-15,0 0 20 0,0 0-4 16,0 0 7 0,0 0-19-16,-25-1-39 0,19 15-7 15,0 8 5-15,-1 4 10 16,2 4-16-16,2 1-18 15,3 1 23-15,0-1-15 16,-2-2 4-16,1-6-8 0,-2 0 1 16,1-6-5-16,1-3-2 15,-1-2-11-15,1-5-57 16,-1-1-117-16,1-6-172 16</inkml:trace>
  <inkml:trace contextRef="#ctx0" brushRef="#br3" timeOffset="45">29938 10836 218 0,'0'0'191'0,"0"0"-144"16,0 0-5-16,0 0 22 0,0 0-1 16,0 0-31-16,51-3-9 15,-15-6 28-15,4-1-14 16,2 0-10-16,-5 2-8 15,-2 1-7-15,-7 1 0 16,-6 3-5-16,-5 2-7 16,-8 1-2-1,-4 0-33-15,-5 0-74 16,0 0-54-16,-8 4-54 16,-9 5-67-16</inkml:trace>
  <inkml:trace contextRef="#ctx0" brushRef="#br3" timeOffset="46">29915 10926 481 0,'0'0'158'0,"0"0"-119"16,0 0-6-16,0 0-22 16,0 0 38-16,94-25-1 15,-51 15-21-15,-1 0-11 0,-2 3-13 16,-5 2-3-16,-5 3-1 15,-7 2-16-15,-5 0-37 16,-8 0-101-16,-7 0-152 0</inkml:trace>
  <inkml:trace contextRef="#ctx0" brushRef="#br3" timeOffset="47">30508 10726 9 0,'0'0'136'16,"0"0"-88"-16,0 0-5 15,0 0-12 1,0 0 8-16,0 0-18 16,0 0-21-16,0-8 0 15,0 7 4-15,0 0 8 16,0-1 11-16,0 1 0 15,0-1-3-15,0 1 3 16,0-1-14-16,0 1-8 16,0 0-1-16,0-1 5 0,0 1 2 15,0-1 0-15,0 1 11 16,0 0 18-16,0 1 9 16,0 0-9-16,0 0 4 0,0 0-6 15,0 0-18 1,0 0-16-16,0 1-17 0,0 15 17 15,-5 8 20-15,-2 7 21 16,-3 2-7-16,-1 5 5 0,0-4 1 16,0 0-18-16,2-1-6 15,2-7-4-15,2-1-8 16,1-7-4-16,2-2-3 16,2-7-3-16,0-3-40 15,0-3-52 1,0-3-71-16,0 0-121 15</inkml:trace>
  <inkml:trace contextRef="#ctx0" brushRef="#br3" timeOffset="48">30487 10916 470 0,'0'0'203'15,"0"0"-157"1,0 0-21-16,0 0-20 16,0 0-5-16,0 0-8 15,72-27-38-15,-53 23 6 16,2-2-33-16,-3 0-67 15,0-2-171-15</inkml:trace>
  <inkml:trace contextRef="#ctx0" brushRef="#br3" timeOffset="49">30675 10734 473 0,'0'0'66'0,"0"0"-3"0,0 0 60 15,0 0-19-15,-59 88-27 16,48-57-16-16,1 1-12 16,4-3-27-16,0-1-12 15,3-5-7 1,-2 0-3-16,2-3-16 15,3-4-49-15,-1-4-53 16,1-7-138-16,0-5-205 16</inkml:trace>
  <inkml:trace contextRef="#ctx0" brushRef="#br3" timeOffset="50">30713 10912 401 0,'0'0'217'16,"0"0"-210"-16,0 0-7 15,0 0 2-15,0 0-1 16,82-16 0-16,-62 6-1 16,-1 0 1-16,-5 1-1 0,0-3-1 15,-5 1 0-15,-2-2 0 16,-2-1 1-16,-2 1 1 16,-3 2 0-16,0 1 0 15,0 2 3-15,0 1-1 16,-9 1 13-16,-2 1 11 15,1 2-17 1,-2 2 3-16,0-1 14 16,3 2-19-16,0 0-2 15,0 0 13-15,0 0-10 16,-1 0-4-16,-2 0-5 16,-2 7 4-16,0 2-2 0,3 2 9 15,0 0-5 1,1 3 6-16,4 2 0 0,0 1-3 0,-1 1-3 15,0 1 3-15,0-1-9 16,4-1-1-16,3-2-1 16,0-1 2-16,0-2 2 15,0 1-1-15,8-2 4 16,-1-2-4-16,2 0 4 16,2-4 0-16,2-2 2 0,2-1 4 15,3-2 4-15,0 0-2 16,1 0-7-16,-1 0-6 15,-3 0 0-15,0-4-11 16,-3-2-14-16,0 0-37 16,3-1-61-16,-3 0-46 15,2-2-138 1</inkml:trace>
  <inkml:trace contextRef="#ctx0" brushRef="#br3" timeOffset="51">31011 10771 442 0,'0'0'186'15,"0"0"-170"1,0 0 47-16,0 0 49 16,0 0-47-16,0 0-24 15,-50 83-10-15,46-61-12 16,3 0-11-16,-1-5-8 16,2-3 0-16,0-4-3 0,0-3-2 15,3-4-23 1,8-1-26-16,2-2 8 0,5 0-23 15,2-4-51-15,0-12-17 16,3-1 6-16,-4-4 21 0,1 1 15 16,-7 0-2-16,0 0 97 15,-4 3 56-15,-4 3 38 16,-2 5 26-16,-3 3-11 16,0 5-2-16,0 0-25 0,0 1-12 15,0 0-25-15,0 0-23 16,-5 6-11-16,-2 10 28 15,-2 6 9-15,0-1-1 16,3 0 2-16,3-1-35 16,0-1-8-16,2-1-1 15,-1-3-2 1,0-5-3-16,1-2-30 16,1-4-46-16,0-2-28 15,-2-2-97-15,2 0-391 16</inkml:trace>
  <inkml:trace contextRef="#ctx0" brushRef="#br3" timeOffset="52">31045 10634 419 0,'0'0'259'0,"0"0"-256"16,0 0-3-16,0 0 0 16,0 0-3-16,0 0-12 15,62-31-21-15,-53 31-70 16,2 0-94-16</inkml:trace>
  <inkml:trace contextRef="#ctx0" brushRef="#br3" timeOffset="53">31295 10614 14 0,'0'0'486'0,"0"0"-481"16,0 0 39-16,0 0 65 0,-32 93-15 16,17-49-22-16,0 5-7 15,2 4-16-15,-2-1 3 16,6-3-27-16,1-4-19 15,4-7-5-15,1-7-1 16,3-5-9-16,0-9-32 16,0-5-37-16,0-10-94 0,7-2-179 15</inkml:trace>
  <inkml:trace contextRef="#ctx0" brushRef="#br3" timeOffset="54">31247 10741 164 0,'0'0'22'0,"0"0"-8"16,0 0 14-16,0 0 26 0,0 0 42 15,0 0-44-15,64-47 0 16,-58 47-10-16,-2 13-5 16,-1 6 19-16,-3 3-10 15,0 1-20-15,0 2 16 16,0-2-2-16,-7-3 3 0,-6-4-7 31,-1-2 3-31,-4-2-3 0,2-4-1 16,-2-1-18-16,4-5-17 15,1-2-17-15,3 0-61 16,4 0-93-16,6 0-258 16</inkml:trace>
  <inkml:trace contextRef="#ctx0" brushRef="#br3" timeOffset="55">31436 10916 583 0,'0'0'341'0,"0"0"-341"15,0 0-4-15,0 0-22 16,0 0-35-16,0 0-92 16,0 0-209-16</inkml:trace>
  <inkml:trace contextRef="#ctx0" brushRef="#br3" timeOffset="56">31803 10429 17 0,'0'0'168'0,"0"0"-76"15,0 0 6-15,0 0-7 16,0 0-6-16,0 0-19 16,0 0-9-16,0-3-13 0,0 3-24 15,0 0 0-15,0 0 15 16,0 0-4-16,0 0-8 15,0 0-2-15,0 0 0 0,0 0-10 16,0 0-6-16,0 0-1 16,0 0-4-16,0 0-8 15,0 6 8-15,-1 5 4 16,-5 8 1-16,0 2-5 16,0 4 5-16,-2 5 1 15,-2 3-6-15,4 1 6 0,-1 3-3 16,-1-1-1-16,2-4 7 15,-3-2-3-15,3-3-1 16,0-2 6-16,0-3-2 16,2-5-6-16,-2-2 0 15,5-7-1-15,-1-2 1 16,1-4-2 0,1-2 0-16,-2 0 1 15,2 0 2-15,0 2 9 16,0-2 0-16,-2 0-8 15,2 0-5-15,0 0-1 0,0 0-2 16,0 0 2-16,0 0-1 16,0 0 2-16,0 0 3 15,0 0 4-15,0 0 8 0,0-2 17 16,5-13-14-16,10-6-18 16,1-6-7-16,7-1-4 15,0 0-8-15,1 1 0 16,-3 3 0-16,0 4 10 15,-4 2 1-15,-1 3 6 16,-2 5-1 0,-3 2-6-16,-3 2 9 15,-2 2 0-15,-3 1 1 16,-3 3 0-16,0 0-1 16,0 0 4-16,0 0-4 15,0 0-5-15,0 0 2 16,0 0-7-16,0 0-3 15,-8 0-1-15,-2 0 14 0,-3 0 12 16,-1 7-11-16,-2 6-1 0,-1-2-2 16,1 4 0-16,1-4 2 15,2 2-2-15,3-5 1 16,3 2 1-16,1-2-4 16,0 1 3-16,3-2 0 15,0-1-2 1,3 1 1-16,0-2-3 15,0 0 1-15,0-1 0 16,0 0 4-16,0 0 3 16,6-1 5-16,1 1-3 15,2-1 3-15,1 0-3 16,-3 0-2-16,0 0-2 16,-1-1 1-16,0 2 9 0,2 2 6 15,0-1 0-15,-1 1-9 16,-3 1-8-16,-1 1-6 15,-3-1-43-15,0-3-61 16,0-4-259-16</inkml:trace>
  <inkml:trace contextRef="#ctx0" brushRef="#br3" timeOffset="57">31988 10721 445 0,'0'0'172'16,"0"0"-139"-16,0 0 40 15,0 0-4 1,0 0-33-16,0 0-14 15,39-1-10-15,-21-2-9 16,-3 0-3-16,3 0-1 16,-3 0-19-16,1 1-36 15,-4-1-67-15,-4 1-35 16,-2 1-81-16</inkml:trace>
  <inkml:trace contextRef="#ctx0" brushRef="#br3" timeOffset="58">32078 10624 122 0,'0'0'324'0,"0"0"-287"16,0 0 89-16,0 0 3 15,0 0-32-15,-55 87-52 16,50-68-19 0,2-1-12-16,0 1-14 15,3-1-4-15,0-3-92 16,0-7-177-16</inkml:trace>
  <inkml:trace contextRef="#ctx0" brushRef="#br3" timeOffset="59">32203 10718 532 0,'0'0'195'0,"0"0"-193"16,0 0-2-16,0 0 15 15,0 0-9-15,30-77-6 16,-23 64 3-16,-1 4-1 16,1 1 3-16,-4 1-2 15,-2 3 5 1,1 0 10-16,-2 0 7 16,0 1 3-16,0 1-1 15,0 1 10-15,0 1 2 0,0 0-23 16,0 0-9-1,0 0-7-15,-3 0-1 0,0 0 1 16,-4 3-4-16,1 8 2 16,2 4 2-16,-2 4 1 0,-1 4-1 15,1 0 4-15,0 3-4 16,1 1 3-16,-1-2-3 16,-1-1 0-16,4 0 0 15,0-4-1-15,1 0-4 16,2-5-6-16,0-3-8 15,0-4-3-15,0-3 4 0,0-2-7 16,0-1-4-16,0-1 14 16,0-1 9-16,0 0 5 15,0 0-11-15,0 0-18 16,0 0-11-16,0 0-13 16,0 0 8-16,0 0-6 15,-1 0 4 1,-2 0 23-16,1 0 17 15,1 0-31-15,1 0-9 16,0 0-33-16,0 0-13 0,0 0 2 16,0 0 31-16</inkml:trace>
  <inkml:trace contextRef="#ctx0" brushRef="#br3" timeOffset="60">32115 10914 349 0,'0'0'45'16,"0"0"-22"-16,0 0 42 15,0 0 22-15,0 0 14 16,0 0 7-16,-5 0-21 15,5 0-36-15,0 0-17 0,2 0-18 16,7-6-5-16,5 3-3 16,-1-1-8-16,1-1 1 15,-1 1-1-15,0 0-1 16,3 1-12-16,1 1-40 16,2 2-40-16,-5 0-48 15,-2 0-97 1</inkml:trace>
  <inkml:trace contextRef="#ctx0" brushRef="#br3" timeOffset="61">32394 10410 473 0,'0'0'131'31,"0"0"-77"-31,0 0 44 16,0 0 5-16,0 0-22 0,0 0-34 15,-3 0-25-15,1 0-21 16,-1 8 1-16,2 6-4 16,-2 0-7-16,3-3-39 15,0-1-27-15,0-1-61 16,0-7-131-16</inkml:trace>
  <inkml:trace contextRef="#ctx0" brushRef="#br3" timeOffset="62">32394 10410 407 0,'64'-26'186'16,"-64"35"-185"-16,0 9-1 15,-4 4 14-15,-2 3-14 0,-1 1-11 16,0-3-133-16,4-9-308 16</inkml:trace>
  <inkml:trace contextRef="#ctx0" brushRef="#br3" timeOffset="63">31662 10355 506 0,'0'0'195'16,"0"0"-160"-16,0 0 24 16,0 0 2-16,0 0-31 15,0 0-24-15,-36 42-4 16,36-32-2-16,0 0-11 15,0-3-32 1,0-3-80-16,6-4-115 16</inkml:trace>
  <inkml:trace contextRef="#ctx0" brushRef="#br3" timeOffset="64">31662 10355 474 0,'52'-5'198'0,"-52"5"-198"16,0 3 0-16,0 10 8 16,0 2-7-16,0 4-1 15,0 2-44-15,0-2-35 16,4-2-117-16</inkml:trace>
  <inkml:trace contextRef="#ctx0" brushRef="#br3" timeOffset="65">32652 10575 468 0,'0'0'249'0,"0"0"-226"16,0 0 9-16,0 0 24 0,0 0-6 16,0 0-26-16,0 39-13 15,0-25 1-15,0-8-9 16,0-1-1-16,0-3-2 16,2-2-10-16,1 0-2 15,1 0 12-15,2 0 0 16,-3-13 0-16,0-1-14 0,-1 3 2 15,-2 1 12-15,0 2 6 16,0 2 17-16,-10 6-23 0,-7 0-17 16,-4 0 13-16,-3 6 4 15,0 8 0-15,3 5 9 16,3 4 3-16,5-1 3 31,4 1 0-31,3-2-9 0,4-2 1 16,2-5 0-16,0-3-1 15,3-4 1-15,16-2 8 16,6-5 2-16,2 0-4 16,1 0-13-16,-3-3-7 15,-4-9-25-15,0 1-18 16,-3-5-23-16,-5 1-128 0,1 0-141 16</inkml:trace>
  <inkml:trace contextRef="#ctx0" brushRef="#br3" timeOffset="66">32815 10558 420 0,'0'0'166'0,"0"0"-150"15,0 0 88-15,0 0 34 16,-55 86-62-16,38-58-5 15,2-3-36-15,1-4-11 16,1-2-4-16,4-3-19 0,4-7 2 16,0-3-3-16,4-3-26 15,1-3-53-15,0 0-42 16,0-3-132-16,17-15-294 16</inkml:trace>
  <inkml:trace contextRef="#ctx0" brushRef="#br3" timeOffset="67">32824 10538 483 0,'0'0'79'0,"0"0"-48"0,0 0 87 31,0 0 2-31,-2 80-62 0,2-56-19 16,0 1 0-16,3-7-16 15,3 1-11-15,0-3-10 16,0-2-2-16,3-2-6 16,-1-4-46-16,-1-4-51 15,1-4-132-15,0 0-230 16</inkml:trace>
  <inkml:trace contextRef="#ctx0" brushRef="#br3" timeOffset="68">32951 10611 389 0,'0'0'207'0,"0"0"-197"16,0 0 54-16,0 0 0 15,-6 86-18-15,6-65-17 16,0 1-19-16,0-5-5 0,0-5-4 16,1-3-1-16,11-7 6 15,3-2-6-15,3 0 7 16,3-15-5-16,-1-7-2 16,-1-5 0-16,-3-6-3 15,-7 1 3-15,-3-2 6 16,-6 0-4-1,0 4 5-15,0 5 15 16,-11 9 13-16,-8 11 3 16,-5 5-38-16,-1 0-28 15,-1 18 14-15,7 3-7 16,6-2-28-16,2 1-39 16,8-4-10-16,3-2-48 15,0-5-207-15</inkml:trace>
  <inkml:trace contextRef="#ctx0" brushRef="#br3" timeOffset="69">33350 10429 252 0,'0'0'242'0,"0"0"-210"0,0 0 5 16,0 0 99-16,0 0-33 15,-23 99-44-15,18-65-17 16,4-3-3-1,-2-5-1-15,1-3-11 16,2-7-24-16,0 0 1 16,0-9-4-16,0-1-27 15,0-1-51-15,-3-5-53 16,0 0-152-16</inkml:trace>
  <inkml:trace contextRef="#ctx0" brushRef="#br3" timeOffset="70">33360 10519 269 0,'0'0'148'15,"0"0"-7"-15,0 0-48 0,0 0-37 16,-95-14 59-16,60 17-37 16,-3 13-14-16,1 2-18 15,1 3-29-15,14-3-17 16,5 0-1-16,10-3-32 15,7-1-35-15,0-5-31 16,15-4 4-16,13 0 17 0,7-4-26 16,5 0-16-16,-6 1 55 15,-4 2 65-15,-6 2 43 16,-14 2 44 0,-8 2 0-16,-2 2 38 15,-12 1-12-15,-14 3-14 16,-7 0-39-16,-2 2-24 15,-1-1-28-15,6 3-8 0,14-1-16 0,4 0-125 16,9-5-202 0</inkml:trace>
  <inkml:trace contextRef="#ctx0" brushRef="#br2" timeOffset="71">27829 12336 86 0,'0'0'157'15,"0"0"-156"-15,0 0 2 16,0 0 13-16,0 0 8 15,0 0 19-15,9-24 6 16,-9 22 8 0,0 2 8-16,0 0 15 15,0-1 1-15,0 1 9 16,0 0-16-16,0 0-18 16,0 0-1-16,0 0-14 15,-2 10-22-15,-8 11 24 16,-7 5 7-16,1 4-20 15,1 2-6-15,3-5-12 0,0 0-11 16,5-4-1-16,2-5-3 16,1-2-17-16,1-5-26 15,3-4-33-15,0-4-21 0,0-3-51 16,0 0-79-16,6-16-278 16</inkml:trace>
  <inkml:trace contextRef="#ctx0" brushRef="#br2" timeOffset="72">27954 12261 575 0,'0'0'188'0,"0"0"-145"16,0 0 57-16,-43 93 15 15,31-59-57-15,1-1-30 16,1-3-12-16,-1-1-14 16,1-4-1-16,0-5-1 15,2-4-10-15,1-3-48 0,2-3-80 16,-2-4-104-16,4-6-252 0</inkml:trace>
  <inkml:trace contextRef="#ctx0" brushRef="#br2" timeOffset="73">27623 12359 426 0,'0'0'154'16,"0"0"-131"-16,0 0 25 15,0 0 64-15,0 0-10 16,80-32-29-16,-41 25-7 0,5 2-29 16,-3 2-24-1,-4 1-11-15,-1 1-1 16,-3 1-1-1,-3 0-1-15,-2 0-10 0,-2 0-39 16,-8-3-43-16,-4 2-70 16,-7 1-107-16,-7 0-154 15</inkml:trace>
  <inkml:trace contextRef="#ctx0" brushRef="#br2" timeOffset="74">27678 12498 442 0,'0'0'308'0,"0"0"-241"15,0 0-12-15,0 0 14 16,0 0-5 0,0 0-37-16,109-36-13 15,-52 20-5-15,5 0-9 16,1 2-35-16,-2 6-74 16,-7 1-68-16,-11 4-114 15</inkml:trace>
  <inkml:trace contextRef="#ctx0" brushRef="#br2" timeOffset="75">27888 12207 207 0,'0'0'0'15,"0"0"0"1,0 0 7-16,0 0 15 16,0 0 18-16,0 0 26 15,2-18-4-15,-2 18-14 16,0-2 9-16,0 2 8 15,0 0-14-15,0 0-9 16,0 0-12-16,0 0 0 16,0 0 7-16,0 0-15 0,0 0-22 15,0 0-1-15,0 0-1 16,0 0-2-16,-6 10 4 0,-3 4 17 16,-2 3 4-16,-2 3-4 15,1-1-4-15,0 3-10 16,2-2-3-16,4-3-46 15,4-6-74-15,2-5-199 0</inkml:trace>
  <inkml:trace contextRef="#ctx0" brushRef="#br2" timeOffset="76">27978 12167 378 0,'0'0'115'0,"0"0"-43"15,0 0-2-15,0 0-45 16,-23 77-25-16,19-55-21 15,0 1-90-15,-1-5-78 16</inkml:trace>
  <inkml:trace contextRef="#ctx0" brushRef="#br1" timeOffset="77">30094 9510 189 0,'0'0'365'16,"0"0"-318"-16,0 0-10 16,0 0 36-16,0 0 27 15,0 0-38-15,0 0-20 0,0 0-19 16,0 0-14-16,0 0-9 16,0 5-16-16,-3 11 10 0,-5 9 6 15,-1 9 24 1,-4 2-9-16,-1 5 17 0,1-2-1 15,2 0-20-15,4-6-11 16,-2-5 1-16,5-5-1 16,1-4-9-16,3-5-40 15,0-5-51 1,0-6-106-16,4-3-203 16</inkml:trace>
  <inkml:trace contextRef="#ctx0" brushRef="#br1" timeOffset="78">30260 9544 540 0,'0'0'111'15,"0"0"-37"-15,-56 84 11 16,35-49-15-16,6 2-10 16,2-2-32-16,4 0-25 15,3-4-3-15,3-6-23 16,0-5-39-16,3-5-72 0,0-10-122 15</inkml:trace>
  <inkml:trace contextRef="#ctx0" brushRef="#br1" timeOffset="79">29937 9605 164 0,'0'0'196'0,"0"0"-132"16,0 0 18-16,0 0 2 0,0 0-2 31,0 0 1-31,-8 0-38 0,8 0-37 16,11 0 4-16,11 0 43 15,11 0 26-15,9 0-30 16,6 0-27-16,1 0-12 16,0 0-7-16,-3 0-3 15,-7 0-2-15,-5 0-2 16,-5 0-8-16,-6 0-34 0,-7 0-70 15,-7 2-134-15,-8-2-161 16</inkml:trace>
  <inkml:trace contextRef="#ctx0" brushRef="#br1" timeOffset="80">29890 9735 30 0,'0'0'576'16,"0"0"-517"-16,0 0-46 15,0 0 30-15,0 0 22 16,0 0-41-16,8 0-20 0,17 0 32 16,7 0 31-16,5 0-26 15,3-4-21-15,2 1-14 16,-2 1 0-16,1 1 0 0,-2 1-5 15,-2 0 0-15,-3 0-1 16,-4 0-9-16,-3 10-54 16,-6 1-65-16,-5 3-163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0:06:3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5 416,'0'0'240,"0"0"-224,0 0 657,0 0 335,0 0 113,0 0-289,0 0 272,0 0-319,0 0-161,0 0-256,0 0-256,0 0-112,0 0-96,5 0-384,2 0-1313,5-5-3121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5:40:31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24694 5020 97 0,'0'0'57'0,"0"0"-31"15,0 0-5 1,0 0 3-16,0 0-2 0,0 0 4 16,0 0 6-16,0 0-12 15,-1-2-1-15,1 2-1 16,0 0-4-16,0 0 2 15,0 0 6-15,0 0-9 16,0 0 2-16,0 0 4 16,0 0 1-16,0 0 1 15,0 0-4-15,0 0-5 16,0 0 2-16,0 0-1 16,0 0-2-16,0 0-1 15,0 0-7-15,0 0 0 16,0 0 0-16,0 0 3 0,0 0-4 15,0 0 4-15,0 0 1 16,0 0 5-16,0 0 2 16,0 0-3-16,0 0 5 15,0 0-5-15,0 0-7 16,-2 0-4-16,2 0-5 16,0 0 2-16,0 0-2 15,-1 0 5-15,1 0 6 16,-2 7 6-16,2 0 7 15,-1 1-5-15,1 1-6 16,0-3-2-16,0 3 1 16,0-2-5-16,0 0 1 15,0 2 1-15,0-2-3 0,0 1 3 16,0-1 0-16,0 2 2 16,0-1-1-16,0 2 1 15,0 0 3-15,0-2-5 16,0 2 3-16,0-1-4 15,0-2-1-15,0 1 0 16,0-1 2-16,0 1-2 16,0-1-1-16,0 0 0 15,0 0 1-15,0 0 1 16,0-1-3-16,0 4 1 16,0-4 0-16,0 2-1 15,0 1 1-15,0-2-1 0,0 3 2 16,0-1-2-16,1 0 0 15,-1 0 0-15,2 0 0 16,-1-3 1-16,1 1-1 16,-2 0 1-16,1-1-1 15,1-2 0-15,-1 1-1 16,-1-1 1-16,2 0 0 16,-1 0 0-16,1 2 0 15,-1-2 0-15,-1 2 0 16,2-2 0-16,-2 2 0 15,1-2 0-15,-1 1 1 16,0 1-1-16,2 0 0 16,-2 0 3-16,1 0-3 15,-1 0 4-15,2 1-4 16,-2 0 3-16,0-1-3 0,0 0 1 16,0 1-1-16,1-1 0 15,1-1 0-15,-2 1 1 16,0 1-1-16,0 0 1 15,0 1 2-15,2 1 1 16,-2 0 3-16,2 1-1 16,-2-1-3-16,1-1 2 15,-1 1-4-15,0-3 1 16,0 1-1-16,0-2-1 16,0 0 1-16,2 0 0 0,-2 1-1 15,0 1 0 1,1 0 3-16,-1 1-3 0,0 1 3 15,0 1 0-15,0 0 1 16,0-2-1-16,0 2-1 16,0-1 5-16,0-1-5 15,0-1-1-15,0 3 2 16,0-1-1-16,0 0 0 16,0 1 0-16,2-4-1 15,-2 2 5-15,1-1-6 16,-1-1 0-16,2 1 0 15,-2-1 1-15,1-2-1 16,-1 0 0-16,2 0 0 16,0 0 2-16,-1 3-1 15,1-1 1-15,-1-1-1 0,1 0 0 16,-2 1 2 0,1-1-2-16,-1 0 0 0,2 2 3 15,-1-3 0-15,-1 2-3 16,2-1 1-16,0-1 0 15,-2 2-1-15,2-2-1 16,-2 4 1-16,1-3 2 16,1 2 3-16,-1-2-1 15,1 1 0-15,-1-2-4 16,1 2 1-16,-2 0 0 16,1 0-2-16,2 1 2 15,-1-1 2-15,-2 0-2 0,1-1 4 16,1 0-6-1,-1-2 3-15,2 2 3 0,-1 0-3 16,1 2 7-16,0-1-2 16,-2-1 1-16,1 3-4 15,-1-2-4-15,-1 0 3 16,2 0-4-16,-2 1 1 16,0-2 0-16,0 1-1 15,0-2-8-15,0 0-52 16,0-1-60-16,0-3-192 15</inkml:trace>
  <inkml:trace contextRef="#ctx0" brushRef="#br0" timeOffset="2677.34">22480 5042 7 0,'0'0'172'16,"0"0"-139"-16,0 0 9 16,0 0-10-16,0 0 37 15,0 0-27-15,0-7-7 16,0 7-12-16,0 0-3 16,0 0-6-16,0 0-1 15,0 0-2-15,0 0-2 16,0 0 4-16,0 0 3 15,0 0 2-15,0 0 0 16,0 0 2-16,0 0 1 16,0-3-1-16,0 3 4 15,0 0 1-15,0 0-1 0,0 0-8 16,0 0-5-16,0 0-1 16,0 0 3-16,0 0-4 15,0 0 3-15,0 0-3 16,0 0 1-16,0 0 0 15,0 0-3-15,0 0 1 16,0 0-8-16,0 0 2 16,0 8 6-16,0 5 3 15,2 0-8-15,-1 3 7 16,2 4-1-16,-1 0 9 16,1 3 0-16,0-1-4 15,1 2-10-15,-1-1 0 0,-2-2-1 16,-1 0-3-1,2-1 2-15,-2 0-1 0,0-2 1 16,1-1-1-16,-1 1-1 16,2-1 1-16,-1-1 0 15,-1 4-1-15,2-2-1 16,-1 0 1-16,1 2 1 16,-1-2 0-16,1 1 0 15,1-4-1-15,-1 0 2 16,-1 0-2-16,-1-1 0 15,2-3 0-15,-2 1 1 16,0-1-1-16,1 0 1 16,-1 0-2-16,0 2 2 15,2 2-2-15,-2-3 2 16,0 2-1-16,0-1 0 0,0 1 0 16,0 0-1-16,0-2 1 15,0 1 1-15,0-1-1 16,0 0 0-16,2 0 0 15,-2-1 2-15,2-2-1 16,-2 3-1-16,0-2 0 16,1 3 0-16,-1-2 0 15,0 3 1-15,0-3-1 16,2 2 1-16,-2-1-1 16,0 0 1-16,0 1 0 15,0-2-1-15,0-1 0 16,0 1 0-16,0-1 0 0,0-2-1 15,1 2 1-15,-1 0 1 16,0-3 0-16,2 2-1 16,-2-2 0-16,1 1 0 15,-1 2 0-15,0 0 1 16,2 1-1-16,-2-1 5 16,0 0-1-16,1 1 3 15,-1-2-1-15,2 0-2 16,-1-2 1-16,-1-2-3 15,2-1-2-15,-2-1 2 16,0 0-2-16,1 0 0 16,-1-2-25-16,2-1-113 15,-2 0-510-15</inkml:trace>
  <inkml:trace contextRef="#ctx0" brushRef="#br0" timeOffset="7779.81">16715 4771 143 0,'0'0'49'15,"0"0"-2"-15,0 0 27 16,0 0 16-16,0 0-38 16,0 0-13-16,0 0 18 15,0-23-14-15,0 20-20 0,0 2 9 16,0-1-4-16,0 1-15 15,0-1 1-15,-3 1-3 16,2 0 8-16,-2 1 7 16,0-2 15-16,3 2 6 15,-1 0-4-15,1 0-4 16,0-1-10-16,0 1-11 16,0 0-9-16,0 0-4 15,0 0-5-15,0 0-2 16,0 0-2-16,5 0 0 15,13 0 0-15,11 0 4 16,3-2 2-16,4 0-2 16,-1-3-2-16,-4 3 2 15,-4 0 0-15,-5 1-2 16,-4-2-2-16,-9 2-7 0,-3 1-4 16,-5 0 9-16,-1 0 6 15,0 0 3-15,0 0 2 16,0 0 6-16,-3 0-11 15,-4 4 0-15,-6 10 0 16,-4 9 5-16,1 4-1 16,-1 0 3-16,4 5 2 15,1-2 0-15,1-1-3 16,1-1 4-16,0-3-3 16,2-1-4-16,1-8-1 15,4-5 0-15,1-3 0 16,1-2-2-16,-2-1 0 0,1-1-16 15,1-1-29-15,-1 2-62 16,2-3-155-16</inkml:trace>
  <inkml:trace contextRef="#ctx0" brushRef="#br0" timeOffset="8099.14">16715 4898 586 0,'0'0'100'0,"0"0"-76"16,0 0 30-16,0 0 1 15,0 0-4-15,0 0-16 16,27-3-11-16,-7 1 0 16,2 1-13-16,2 1-4 15,-2 0-4-15,4 0-3 16,0 0 0-16,0-1-2 16,2-1-48-16,0-3-77 15,-1-4-163-15</inkml:trace>
  <inkml:trace contextRef="#ctx0" brushRef="#br0" timeOffset="8579.62">17135 4732 422 0,'0'0'56'16,"0"0"-6"-16,0 0 44 0,0 0 13 15,0 0-20-15,0 0-44 16,-91 92-9-16,79-62 5 16,2-2-12-16,6-1-19 15,2-2-7-15,2-2 3 16,0-1-2-16,6-4-2 15,7-6 0-15,1-1-8 16,3-8 3-16,2-3-4 16,2 0 2-16,3-10 5 15,0-10-1-15,0-3 2 16,-5-5 1-16,-2-4 0 16,-7 0 2-16,-5-2-1 0,-5 1 0 15,0 6 3 1,-6 4 6-16,-14 6-6 0,-5 5-4 15,-2 9-7-15,-3 3 3 16,2 0 0-16,1 10 3 16,5 9-23-16,5 1-32 15,9 4-32-15,8-6-114 16,0-7-126-16</inkml:trace>
  <inkml:trace contextRef="#ctx0" brushRef="#br0" timeOffset="9067.44">17548 4682 407 0,'0'0'95'0,"0"0"-30"16,0 0 6-16,0 0-7 15,0 0-27-15,0 0-16 16,-5 28 30-16,-7-3 7 16,0 4 1-16,-2 2-17 15,2 1-2-15,-2-2-12 16,1-1-5-16,1-3 3 15,0-2-15-15,4-3-6 16,2-4-3-16,2-3-2 16,2-7 0-16,2-3-11 0,0-4-73 15,0 0-67 1,0-7-95-16</inkml:trace>
  <inkml:trace contextRef="#ctx0" brushRef="#br0" timeOffset="9479.34">17424 4702 479 0,'0'0'63'0,"0"0"13"15,0 0 10-15,0 0-13 16,0 0-39-16,0 0-29 16,-45 14-4-16,38 5-2 15,2 0 3-15,4-1-2 16,1-3 0-16,0-3 2 16,0-4 3-16,6-4-3 15,1-2-1-15,5-2 10 16,0 0 10-16,0-11 8 15,1-6-20-15,-4 0-1 16,-2-2 7-16,-7 5 21 16,0 3-19-16,0 4-10 15,0 6-7-15,-5 1-8 0,-6 0-14 16,-3 13-11-16,0 5-2 16,2 5-36-16,5 0-120 15,7-3-185-15</inkml:trace>
  <inkml:trace contextRef="#ctx0" brushRef="#br0" timeOffset="9912.98">17566 4932 563 0,'0'0'40'0,"0"0"-37"16,0 0-3-16,0 0 5 15,0 0 0-15,0 0 0 16,-12 61 8-16,12-55-8 15,0-3 1-15,7-3 2 16,3 0 25-16,3 0 22 16,0-13-34-16,2-3 1 15,-5-2-12-15,1 0 8 0,-5 3 8 16,-5 0 17-16,-1 7 5 16,0 1-5-16,0 4-33 15,-10 3-10-15,-5 0-8 16,-6 6-27-16,3 11-3 15,-1 3 10-15,5 0-59 16,6-4-103-16,8-5-261 16</inkml:trace>
  <inkml:trace contextRef="#ctx0" brushRef="#br0" timeOffset="11317.83">23204 4898 532 0,'0'0'112'0,"0"0"-98"16,0 0 51-16,0 0 14 16,0 0-15-16,0 0-61 15,30-27-2-15,-14 13-1 16,-1-2-1-16,0 2 0 16,-5-2-1-16,0 4 2 15,-2-1 0-15,-2 2 2 0,-3 3-1 16,-1-1-1-16,-1 5 2 15,-1-1 5-15,0 4 20 16,0 0-7-16,0 1-3 16,0 0-8-16,0 0-9 15,0 0-6-15,-1 8-20 16,-8 14 22-16,-5 7 4 16,2 5 7-16,0 1 11 15,-1 2-1-15,1 0 4 16,0-2-5-16,3-5 4 15,2-1-9-15,1-5-1 16,3-6-6-16,-3-4-2 16,4-4-2-16,1-3-15 15,1-2-59-15,0-5-100 0,9 0-161 16</inkml:trace>
  <inkml:trace contextRef="#ctx0" brushRef="#br0" timeOffset="11896.08">23459 4761 176 0,'0'0'636'0,"0"0"-606"16,0 0-17-16,0 0 39 16,0 0 1-16,0 0-34 15,0 13-17-15,0 6 30 16,-2 1 10-16,-5 1-7 15,0-1-22-15,-1-3 4 16,2-3-7-16,1-4-6 16,1-5-1-16,4-2-3 15,0-1-3-15,0-1-34 0,0-1-31 16,6 0 3-16,9 0 27 16,1 0 20-16,1 0-37 15,-4 0-10-15,-4 0 35 16,-3 0 25-16,0 7 5 15,-3 0 27-15,1 3-2 16,-1-1 24-16,-3 1 7 16,0-2-9-16,0 1-10 15,0-1 0-15,-5 0 0 16,-6 2-14-16,-4 0-11 16,-3 0-10-16,-1-2-2 15,-1-2-14-15,3-2-32 16,5-4-16-16,6 0-28 0,6-17-70 15,0-11-403-15</inkml:trace>
  <inkml:trace contextRef="#ctx0" brushRef="#br0" timeOffset="12119.38">23489 4711 432 0,'0'0'283'16,"0"0"-265"-16,0 0 65 16,0 0 0-16,0 0-42 15,0 0-23-15,0 0-12 16,49-18-1-16,-27 15-2 0,1 2-3 16,-2 1 0-16,4-3-3 15,2-1-73-15,3-5-85 16,0-4-222-16</inkml:trace>
  <inkml:trace contextRef="#ctx0" brushRef="#br0" timeOffset="12547.38">23835 4732 375 0,'0'0'215'0,"0"0"-160"15,0 0 39-15,0 0-19 16,0 0-34-16,0 0-26 0,0-2-15 16,-5 6-6-1,-6 11 6-15,-5 7 14 0,0-1-2 16,1 3-6-16,2-2 10 16,1 3-7-16,4-2-4 15,1-2 5-15,1-2-6 16,3-3-1-16,2-3-3 15,1-1 0-15,0-4-2 16,0-4-48-16,0-2-61 16,0-2-84-16,4-2-103 15</inkml:trace>
  <inkml:trace contextRef="#ctx0" brushRef="#br0" timeOffset="12960.24">23686 4737 74 0,'0'0'487'0,"0"0"-476"16,0 0-6-16,0 0 33 16,0 0 7-16,0 0-28 15,-54 34-15-15,54-19 7 16,0-1 3-16,0-1 0 0,0-3-9 16,6-3-2-16,3-5 0 15,0-2 8-15,4 0 19 16,2-2-2-16,3-11-6 15,-3-2-15-15,-2-2 2 16,-4 2 15-16,-6 2-11 16,-3 4-11-16,0 5-2 15,-3 4-27-15,-14 0-31 16,-3 4-39-16,-1 12 12 16,5 1-103-16</inkml:trace>
  <inkml:trace contextRef="#ctx0" brushRef="#br0" timeOffset="13479.57">23878 4895 522 0,'0'0'0'0,"0"0"-8"16,0 0 8-16,0 0 6 15,0 0-2-15,-21 76 13 16,21-63-11-16,0-5-6 16,5-3 4-16,5-5 10 15,5 0 27-15,2-2-5 0,0-12-12 16,0-4-12-16,-1 1-5 15,-5-2 25-15,-7 2 24 16,-4 2-3-16,0 4-7 16,0 2-24-16,-9 5-22 15,-9 4-12-15,-3 0-5 16,-4 4-12-16,1 12-11 16,6 2-60-16,6-4-108 15</inkml:trace>
  <inkml:trace contextRef="#ctx0" brushRef="#br0" timeOffset="14596.23">25437 4864 256 0,'0'0'279'0,"0"0"-266"0,0 0-13 16,0 0 42-16,0 0-2 15,0 0-8-15,42-69-5 16,-35 58 2-16,-1-2-15 15,0 3-10-15,-1-2-2 16,-2 4-2-16,-2 2 1 16,1 2 4-16,-2 2 24 15,0 2 0-15,0 0 2 16,0 0-24-16,0 0-7 16,0 0-11-16,0 1 1 0,-2 16 9 15,-4 6 1 1,2 4 3-16,-2 1 5 0,-1 2 13 15,1 1-2-15,0-3 5 16,-1 1-12-16,3-4 14 16,-1-2-10-16,1-5-3 15,1-5-10-15,2-3-3 16,-1-3-9-16,2 0-53 16,0-4-58-16,0-3-160 15</inkml:trace>
  <inkml:trace contextRef="#ctx0" brushRef="#br0" timeOffset="15135.22">25660 4853 638 0,'0'0'197'0,"0"0"-173"0,0 0 1 16,0 0 8-16,0 0-33 15,0 0-7-15,43-79-7 16,-27 59-13-16,0 3-2 16,-2 1 9-16,-3 4 5 15,-6 2 13-15,-2 6 2 16,-3 1 11-16,0 1 23 16,0 2 8-16,0 0-20 15,0 0-16-15,0 0-6 16,-4 8-9-16,-6 11 8 15,-4 6 1-15,1 5 14 16,1 1 7-16,1 0-3 16,2-1 7-16,3-2-2 15,2-3-4-15,1-2-14 16,0-3 1-16,1-5-3 0,1-4-3 16,1-2 0-16,0-2 0 15,0-1-14-15,0-2-47 16,0-2-61-16,0-2-103 15,0 0-267-15</inkml:trace>
  <inkml:trace contextRef="#ctx0" brushRef="#br0" timeOffset="15830.22">25673 4961 535 0,'0'0'34'0,"0"0"-33"15,0 0 32-15,0 0-9 16,0 0-20-16,91-44 0 16,-70 40 4-16,-3 3 6 15,-3 1 3-15,-2 0-7 0,-2 0 16 16,-2 8 10-16,-1 6 4 15,0 4-20-15,-4 1-1 16,-2 1-5-16,-2-1 2 16,0 0 1-16,0-2-3 15,0-2 1-15,-6-1 8 16,-3 0 3-16,0-1 5 16,0-4-4-16,-2 0-10 15,1-3-10-15,0 0 2 16,-5-3-2-16,-5-2 10 15,-2-1-11-15,-2 0-1 16,2 0 1-16,1-5-6 16,3-1-2-16,8 1-16 0,3-1-13 15,7 0-44 1,0-5-59-16,8-5-341 0</inkml:trace>
  <inkml:trace contextRef="#ctx0" brushRef="#br0" timeOffset="16289.64">25716 4734 317 0,'0'0'80'0,"0"0"-14"0,0 0 43 16,0 0-31-16,0 0-44 16,0 0 31-16,88-3-2 15,-61 1-39-15,0-2 5 16,-6 3-13-16,-2 0-8 15,-5 1-8-15,-3 0 0 16,0 0-16-16,-5 0-117 16,-3 0-460-16</inkml:trace>
  <inkml:trace contextRef="#ctx0" brushRef="#br0" timeOffset="17280.48">26249 4705 385 0,'0'0'103'0,"0"0"-31"16,0 0 7-16,0 0-2 15,0 0-18-15,0 0-29 0,1-9-4 16,-1 9-9-16,0 0-11 15,0 0-6-15,0 4-8 16,-6 14 8-16,-6 9 16 16,-4 7 8-16,-1 1 5 15,0 4 7-15,0-3-14 16,1 2 3-16,1-4-13 16,2-4 2-16,0-5-4 15,2-4-3-15,3-5 2 16,2-5-8-16,5-5-1 15,-1-2-17-15,2-4-84 16,0 0-114-16,0-13-214 16</inkml:trace>
  <inkml:trace contextRef="#ctx0" brushRef="#br0" timeOffset="17819.84">26073 4771 72 0,'0'0'338'15,"0"0"-305"-15,0 0-2 16,0 0 11-16,0 0 12 15,0 0-18-15,-51 29-21 16,45-16 2-16,3-1-14 0,1 0 11 16,2-1-9-1,0-2-5-15,0-3 0 0,9-5 2 16,4-1 7-16,3 0 4 16,0 0-3-16,4-12-4 15,-3-5-4-15,-5 0 3 16,-2 2-3-16,-6-1 5 15,-4 6-2-15,0 1 13 16,-1 5-18-16,-16 4-18 16,-2 0-33-16,-5 0 30 15,4 17 0-15,3 0-67 16,4-2-141-16</inkml:trace>
  <inkml:trace contextRef="#ctx0" brushRef="#br0" timeOffset="18359.58">26274 4940 544 0,'0'0'143'0,"0"0"-143"16,0 0 0-16,0 0 0 16,0 0 15-16,0 0-2 0,-45 55 2 15,45-34 5-15,0-5-8 16,0-2-7-16,0-7 0 15,9-5 12-15,3-2 28 16,5 0 12-16,-1-13-26 16,2-9-15-16,-6 1 2 15,-5 1 10-15,-5 5 12 16,-2 4-27-16,0 5-13 16,0 6-27-16,-15 0-62 15,0 5-138-15,-1 11-185 16</inkml:trace>
  <inkml:trace contextRef="#ctx0" brushRef="#br1" timeOffset="30579.82">22668 5260 142 0,'0'0'306'0,"0"0"-306"16,0 0-1-16,0 0 1 15,0 0 0-15,0 0-5 16,49-24-39-16,-32 15-10 16,-1 0 11-16,-2 1 22 15,-1 0 8-15,-3 0 13 16,0 1 2-16,-3 2 34 15,-3 3-3-15,-2 2 6 16,-2 0-7-16,0 0-5 16,0 0 5-16,0 0-19 15,0 0 13-15,-3 7-13 0,-10 8 57 16,-6 4 4-16,-3 3-24 16,-3 5-2-16,-4-1 11 15,0 1-33-15,0-1-2 16,3-2 2-16,6-2-18 15,2-7-7-15,9-7-2 16,6-2-3-16,3-6-50 16,0 0-79-16,14 0 2 15,14-8 92-15,8-12-110 16,4-4-120-16</inkml:trace>
  <inkml:trace contextRef="#ctx0" brushRef="#br1" timeOffset="30779.72">22878 5242 461 0,'0'0'129'16,"0"0"-95"-16,0 0-31 16,0 0 34-16,0 0 29 15,0 0-3-15,-95 103-6 16,65-70-28-16,5-6 7 16,7-3-36-16,6-6 1 15,7-9-9-15,5-3-6 16,0-4-36-16,5-2-30 15,23-5 48-15,13-16-30 16,9-8-110-16,1-5-118 16</inkml:trace>
  <inkml:trace contextRef="#ctx0" brushRef="#br1" timeOffset="30996.7">23157 5181 288 0,'0'0'67'16,"0"0"21"-16,-80 72-10 15,40-35 18-15,-2 1-27 16,-1 0 3-16,2-2-5 16,8-7-33-16,8-8-9 15,7-7-15-15,12-6-10 16,6-8-2-16,0 0-44 16,24-2-38-16,17-18 56 0,11-8-140 15,6-4-162 1</inkml:trace>
  <inkml:trace contextRef="#ctx0" brushRef="#br1" timeOffset="31196.58">23277 5229 466 0,'0'0'94'0,"-109"73"-5"16,42-32 18-16,1 5-24 15,2-3-34-15,7-1-1 16,12-7-15-16,11-6-20 15,13-10-13-15,10-6-2 16,8-8-10-16,3-3-60 0,10-2-71 16,23-10 79-1,15-17 40-15,13-11-173 0,4-6-142 16</inkml:trace>
  <inkml:trace contextRef="#ctx0" brushRef="#br1" timeOffset="31379.71">23277 5291 443 0,'0'0'101'16,"-103"58"-23"-16,37-18 25 16,-1 2-10-16,1 2-37 15,8-3-11-15,9-3-21 16,9-7 3-16,12-9-22 16,15-8-5-16,9-5-2 15,4-9-62-15,12 0-58 0,25-17 83 16,19-14-43-16,11-10-187 15</inkml:trace>
  <inkml:trace contextRef="#ctx0" brushRef="#br1" timeOffset="31589.54">23420 5280 456 0,'0'0'45'16,"-112"88"64"-16,46-39-23 15,-2 0 23-15,9 0-55 16,7-6-14-16,12-6-22 16,13-9-16-16,13-11 1 0,12-10-3 15,2-7-45-15,27-1-93 16,29-25 131-16,22-16-125 16,15-12-195-16</inkml:trace>
  <inkml:trace contextRef="#ctx0" brushRef="#br1" timeOffset="31798.81">23830 5213 396 0,'0'0'128'0,"-130"83"-39"16,47-31 30-16,-2 3-31 16,6 1-22-16,6-2-24 0,6-2-16 15,9-7-16 1,8-8-6-16,18-11-2 0,18-14-2 15,11-9-12-15,3-3-58 16,25-13-9-16,23-19 62 16,18-14-132-16,13-11-160 15</inkml:trace>
  <inkml:trace contextRef="#ctx0" brushRef="#br1" timeOffset="31995.44">23609 5353 505 0,'0'0'54'16,"-117"91"28"-16,57-40-13 0,5-1 22 16,8-4-38-1,9-10-18-15,14-13-27 0,12-10-6 16,12-10-2-16,0-3-19 16,22-9-36-16,23-21 46 15,19-15-77-15,17-7-137 16,1-4-117-16</inkml:trace>
  <inkml:trace contextRef="#ctx0" brushRef="#br1" timeOffset="32196.66">23878 5243 419 0,'0'0'171'0,"-98"77"-113"16,34-25 4-16,-5 3 23 15,0 2-20-15,4-3-23 0,11-3-20 16,8-6-10-16,11-9-12 15,13-13 1-15,13-10-3 16,9-10-23-16,3-3-88 16,30-14 35-16,22-18 60 15,17-15-161-15,8-8-208 16</inkml:trace>
  <inkml:trace contextRef="#ctx0" brushRef="#br1" timeOffset="32379.68">23930 5314 228 0,'0'0'239'16,"-100"82"-157"-16,35-26-2 16,-4 5 6-16,4 3-1 0,3-3-39 15,10-7-24 1,10-10-18-16,14-13 7 0,14-13-5 16,11-11-6-16,3-7-27 15,19-3-73-15,25-25 92 16,20-16-81-16,11-9-201 15</inkml:trace>
  <inkml:trace contextRef="#ctx0" brushRef="#br1" timeOffset="32579.66">24015 5382 360 0,'0'0'149'0,"0"0"-63"16,-92 82 4-16,34-35-15 0,-7 6 1 15,3 0-26-15,2-2-17 16,8-3-2-16,9-10-29 15,14-10 0-15,15-12-2 16,12-10-17-16,2-6-54 16,31-13-7-16,20-17 73 15,16-14-115-15,9-7-95 16,0-6 37-16,-2-2-49 16</inkml:trace>
  <inkml:trace contextRef="#ctx0" brushRef="#br1" timeOffset="32763.36">24150 5379 143 0,'20'-11'106'0,"-18"11"26"15,-2 10-70-15,-31 22 22 16,-17 13 40-16,-12 7-87 16,-4 2 15-16,3-4-15 15,3-2 7-15,11-8-9 0,15-9-32 16,12-12-3-16,13-13-2 16,7-6-24-16,15 0-24 15,28-25 18-15,17-12-69 16,13-10-126-16,4-7-22 15</inkml:trace>
  <inkml:trace contextRef="#ctx0" brushRef="#br1" timeOffset="32925.84">24305 5424 289 0,'0'0'189'0,"-96"72"-87"16,35-28-50-16,-1 4 18 15,3-5-14-15,14-6-23 0,13-10-24 16,12-9-4-16,14-9-5 15,6-9-29-15,6 0-61 16,27-9 25-16,16-16 10 16,11-9-166-16,6-4-44 15</inkml:trace>
  <inkml:trace contextRef="#ctx0" brushRef="#br1" timeOffset="33088.78">24402 5485 371 0,'0'0'97'0,"0"0"-66"16,0 0 115-16,-96 86-80 15,40-44-22-15,0 0-19 16,4 0 21-16,10-7-17 16,12-8-28-16,14-9-2 0,13-10-28 15,3-8-25-15,22 0-28 16,20-17 79-16,13-12-121 16,8-7-170-16</inkml:trace>
  <inkml:trace contextRef="#ctx0" brushRef="#br1" timeOffset="33255.42">24508 5572 262 0,'0'0'166'16,"-87"57"-83"-16,35-23-43 15,6-2-2-15,4-2-17 16,11-6 6-16,10-6-22 16,9-7-5-16,10-5-15 0,2-6-50 15,20 0 10-15,14-13 44 16,9-8-140-16,7-2-80 15</inkml:trace>
  <inkml:trace contextRef="#ctx0" brushRef="#br1" timeOffset="33413.43">24479 5684 131 0,'0'0'116'0,"0"0"2"15,0 0-56-15,0 0-3 16,0 0 17-16,-85 43-43 16,53-23-13-16,3 0 2 15,8-2-22-15,11-3 0 16,8-4-2-16,2-6-1 15,11-5-30-15,19 0 23 16,16-14-47-16,7-6-115 0,7-1-163 16</inkml:trace>
  <inkml:trace contextRef="#ctx0" brushRef="#br1" timeOffset="33555.65">24634 5725 70 0,'0'0'125'0,"0"0"-6"15,0 0-4-15,-98 70-36 16,74-54 2-16,12-4-53 15,8-3-25-15,4-6 5 16,0-2-2-16,6-1 19 16,6 0-25-16,1 0-14 15,2-4-184-15</inkml:trace>
  <inkml:trace contextRef="#ctx0" brushRef="#br2" timeOffset="45480.24">25106 5294 164 0,'0'0'48'0,"0"0"19"16,0 0-15-16,0 0 4 15,0 0-4-15,0 0 2 16,-67 53-9-16,58-50-8 16,-1 0-6-16,2 2-12 15,4-4-17-15,0 0-2 0,3 1-10 16,1-2-25-16,0 0-65 16,6 0-30-16,12-13 29 15,3-4-106-15</inkml:trace>
  <inkml:trace contextRef="#ctx0" brushRef="#br2" timeOffset="45746.65">25106 5294 218 0,'51'-35'75'16,"-51"35"-54"-16,0 0 2 16,0 0 10-16,-6 0 17 15,-8 4 8-15,-2 9-7 0,-7 4 6 16,-2 3-19-1,-2-1 9-15,1-1-6 0,0 2-3 16,2-4 10-16,5-3-30 16,4-3-3-16,5-4-10 15,7-4-5-15,3-2-3 16,0 0-57-16,3 0-67 16,16-1 22-16,8-12 103 15,4-5-100-15,5-4-53 16,-2-2-4-16</inkml:trace>
  <inkml:trace contextRef="#ctx0" brushRef="#br2" timeOffset="45781.57">25106 5294 145 0</inkml:trace>
  <inkml:trace contextRef="#ctx0" brushRef="#br2" timeOffset="45947.33">25106 5294 145 0,'99'-42'86'0,"-99"42"-31"0,0 0 22 0,0 0-8 16,0 4-43-16,-16 16 10 16,-6 4 73-16,-3 5-64 15,-5 1-8-15,0 0-1 16,0-2-3-16,3-3 1 15,3-3-10-15,7-8-6 16,8-4-12-16,7-7-6 16,2-3-34-16,3 0-99 15,21-3 4-15,10-14 91 16,8-9-197-16</inkml:trace>
  <inkml:trace contextRef="#ctx0" brushRef="#br2" timeOffset="46155.67">25337 5277 324 0,'0'0'137'16,"0"0"-119"-16,0 0 42 15,-103 65 21-15,69-39-8 16,1-1-11-16,2 0-17 16,4-2-17-16,7-5-22 15,6-5-6-15,9-6 0 16,5-2-25-16,0-4-80 15,6-1-17-15,21 0 59 16,9-17-13-16,10-10-129 0</inkml:trace>
  <inkml:trace contextRef="#ctx0" brushRef="#br2" timeOffset="46379.96">25476 5250 266 0,'0'0'199'16,"0"0"-196"-16,0 0 61 15,0 0 7-15,-102 95-2 16,56-58-20-16,0 2 22 16,-2-1-29-16,5-2-15 15,7-8 2-15,9-7-17 16,10-8-9-16,12-8-3 16,5-5-8-16,5 0-67 15,24-5-21-15,19-17 87 0,13-9-112 16,6-5-120-16,-1-1-114 15</inkml:trace>
  <inkml:trace contextRef="#ctx0" brushRef="#br2" timeOffset="46596.65">25619 5305 239 0,'0'0'219'0,"0"0"-172"16,-88 47 21-16,43-14 3 15,-4 2 33-15,0 0-30 16,6 1-16-16,2-6-18 15,10-4-28-15,9-6-8 16,11-9-4-16,8-5-5 16,3-4-61-16,6-2-58 0,18 0 61 15,15-14 20-15,9-13-29 16,5-7-69-16,2-1-24 16,-7 1-8-16</inkml:trace>
  <inkml:trace contextRef="#ctx0" brushRef="#br2" timeOffset="46780.62">25619 5305 12 0,'22'57'114'0,"-14"-61"26"15,-8 2 0-15,0 2-4 16,-6 2-68-16,-16 15-40 16,-10 11 63-16,-7 4-31 15,-4 5-13-15,1 0-2 16,4-1-28-16,5-4-12 16,7-6 2-16,9-9-6 0,9-10-1 15,8-4-2 1,0-3-61-16,15 0-34 0,24-17 70 15,15-15-18-15,17-11-116 16,10-9-105-16</inkml:trace>
  <inkml:trace contextRef="#ctx0" brushRef="#br2" timeOffset="46979.98">25903 5294 443 0,'0'0'99'0,"-82"62"-34"16,26-18 21-16,-5 3 27 15,0-1-27-15,7-1-30 16,12-8-17-16,11-6-19 0,12-10-18 16,10-8-2-1,9-7 0-15,0-6-26 0,12 0-79 16,30-12 69-16,20-19-65 16,16-11-99-16,1-6-142 15</inkml:trace>
  <inkml:trace contextRef="#ctx0" brushRef="#br2" timeOffset="47180.1">26022 5335 486 0,'0'0'108'15,"-89"69"-43"-15,32-24 39 16,-1 2 6-16,4-3-50 16,5-6-22-16,11-7-22 15,15-10-12-15,10-10-4 0,12-5-2 16,1-6-44-16,20 0-60 15,24-17 74-15,13-15-15 16,16-11-142-16,2-3-53 16,-2 1-85-16</inkml:trace>
  <inkml:trace contextRef="#ctx0" brushRef="#br2" timeOffset="47347">26180 5342 170 0,'0'0'201'0,"0"0"-118"15,0 0 37-15,0 0 6 16,-121 87-31-16,72-46-16 15,0-2-16-15,7-1-23 16,9-3-21-16,9-8-17 16,11-10-2-16,12-9-4 0,1-6-54 15,19-2-49 1,21-9 49-16,20-18-13 0,9-8-149 16,3-3-71-16</inkml:trace>
  <inkml:trace contextRef="#ctx0" brushRef="#br2" timeOffset="47518.41">26368 5380 419 0,'0'0'134'16,"0"0"-27"-16,-107 86-15 15,58-49-31-15,2 1-6 16,4-4-14-16,9-3-29 16,8-8-8-16,14-8-4 0,12-9-3 15,0-6-47 1,27 0-55-16,20-14 61 0,15-19-69 15,10-5-146-15,-2-3-92 16</inkml:trace>
  <inkml:trace contextRef="#ctx0" brushRef="#br2" timeOffset="48197.88">26528 5421 168 0,'0'0'282'0,"0"0"-234"16,0 0 65-16,-79 61 5 15,34-28-41-15,0 2-26 16,3-3-7-16,7-3-21 15,7-2-11-15,12-10-10 16,10-5-2-16,6-6-20 16,2-6-53-16,26 0-15 15,13-6 40-15,11-17-72 0,3-4-46 16,-1-1-32-16,-5 3 46 16,-10 2 129-16,-8 9 23 15,-15 5 88-15,-10 7 0 16,-6 2 25-16,-3 0-19 15,-19 19 14-15,-9 8 28 16,-5 4-55-16,-6 5-13 16,2-4-29-16,4-1-26 15,12-6-9-15,11-7-4 16,11-8-7-16,2-6-41 16,18-4-33-16,19 0 38 15,13-20-31-15,9-6-107 0,0 0-39 16,-6-1 65-16,-11 6 155 15,-12 7 24-15,-11 3 71 16,-11 7-24-16,-8 4 31 16,0 0 5-16,-12 6-37 15,-12 14 32-15,-9 4-19 16,-3 3-21-16,2-4-31 16,10-3-12-16,11-8-16 15,10-2-3-15,3-6-18 16,0-3-27-16,20-1 23 15,7 0 12-15,9-9-36 16,0-7-28-16,-2 0 8 16,-1 1 49-16,-6 5 17 0,-6 4 2 15,-11 4-1 1,-7 2-1-16,-3 0-9 0,0 9 9 16,-9 8 44-16,-11 4-5 15,-2-2 12-15,2 2-4 16,3-4-12-16,8-3 4 15,6-3-32-15,3-2-7 16,0-4-6-16,11 0 6 16,10-4 3-16,7-1-3 15,6 0-53-15,1-4-54 16,-2-6-49-16</inkml:trace>
  <inkml:trace contextRef="#ctx0" brushRef="#br0" timeOffset="54715.42">28438 5109 242 0,'0'0'73'15,"0"0"-28"-15,0 0 37 16,0 0 22-16,0 0-41 15,0 0-13-15,0 0-5 16,0-17-2-16,0 16 4 16,0 1-11-16,0 0-2 15,0 0-8-15,0 0 0 16,0 0-11-16,0 0-15 0,-2 13-13 16,-4 17 4-1,-1 14 9-15,-3 14 27 0,-3 6 5 16,1 1 9-16,-1-1-9 15,4-4-13-15,0-4 1 16,0-6-14-16,5-6-1 16,1-8-2-16,1-8-1 15,1-6-2-15,1-8-9 16,0-7-68-16,0-7-94 16,0-3-242-16</inkml:trace>
  <inkml:trace contextRef="#ctx0" brushRef="#br0" timeOffset="55215.82">28397 5091 241 0,'0'0'496'0,"0"0"-470"0,0 0-17 15,0 0 15 1,0 0 15-16,0 0-9 0,11-18-30 15,11 12-9-15,3 3 8 16,4 3-1-16,-1 0 1 16,-1 7-4-16,1 17 2 15,-4 10 3-15,2 10 16 16,-6 7-2-16,-9 5 0 16,-5 3-2-16,-6 1 5 15,0-5-14-15,-9-5 3 16,-6-4-1-16,-4-8 4 15,-2-6 2-15,-3-3 10 16,0-8 4-16,-1-5 3 16,2-3-8-16,0-6-5 15,1-3-9-15,-1-4-6 0,-4 0-6 16,3-1-74-16,4-10-94 16,9-2-144-16</inkml:trace>
  <inkml:trace contextRef="#ctx0" brushRef="#br0" timeOffset="55980.14">28907 5387 243 0,'0'0'244'0,"0"0"-232"16,0 0-5-16,0 0 23 0,0 0 31 15,0 0-7-15,0 0-13 16,0 0 12-16,0 0-6 16,2 0-11-16,-2 0-4 15,0-5-20-15,0-1-6 16,0-2-4-16,0 0-2 15,0 0 1-15,-5 1-1 16,-5 1 3-16,-4 1-3 16,-2 2 0-16,-2 1-6 15,-4 2 3-15,-2 0 3 16,0 2 2-16,3 12 5 16,-3 6 1-16,4 2-7 0,3 4 4 15,5 0 7-15,6 1-1 16,6-1 8-16,0-3-9 15,0-7-8-15,11-2 0 16,5-4-2-16,3-7-1 16,2-3-3-16,8 0-2 15,2-11-4-15,0-9-30 16,-1-4-10-16,-4 0-2 16,-6-1-1-16,-6 3 26 15,-5 5 22-15,-5 5 5 16,-4 5 56-16,0 6 33 15,0 1-14-15,0 0-66 16,0 9-9-16,-4 14 0 0,-2 8 12 16,1 0 15-1,2 0-12-15,2-3-12 0,1-5-3 16,0-6-6-16,0-6-30 16,4-8-39-16,10-3-99 15,-1-13-465-15</inkml:trace>
  <inkml:trace contextRef="#ctx0" brushRef="#br0" timeOffset="56355.45">29200 4985 320 0,'0'0'333'16,"0"0"-304"-16,0 0-24 15,0 0 24-15,-8 88 66 16,-5-35-31-16,1 5-4 15,0 1-12-15,-1 1-19 16,2-4-1-16,1-4-17 16,1-5-2-16,3-6 1 0,1-6-7 15,1-7-2 1,-1-6-1-16,2-8-5 0,3-8-52 16,0-4-66-16,0-2-43 15,0-3-114-15</inkml:trace>
  <inkml:trace contextRef="#ctx0" brushRef="#br0" timeOffset="56586.8">28981 5416 710 0,'0'0'182'0,"0"0"-149"0,0 0 14 15,0 0-5-15,0 0-22 16,0 0-14-16,80-19-2 16,-49 18 0-16,1-2-4 15,-3 3-1-15,0 0-4 16,-5 0-44-16,1 0-92 16,-4-1-150-16</inkml:trace>
  <inkml:trace contextRef="#ctx0" brushRef="#br0" timeOffset="57114.54">29394 5375 429 0,'0'0'110'15,"0"0"-93"-15,0 0 17 16,0 0 3-16,0 0-8 16,0 0-20-16,51-26 6 15,-47 16-10-15,-1 2-3 16,-3 1 3-16,0 0 17 16,0 1 0-16,-3 2 6 15,-7 1-24-15,-7 2 4 0,1 1-4 16,-4 0-4-16,1 0 0 15,-4 14 0-15,0 7 3 16,-1 4 8-16,3 4 23 16,3-1-12-16,7-3-13 15,4 0-3-15,7-7-6 16,0-6 8-16,0-3-7 16,10-7 0-16,7-2 2 15,7 0 1-15,3-12-4 16,-1-6-11-16,1-1-8 15,-4 4 0-15,-4 0 12 16,-8 8 7-16,-6 3 9 16,-5 4 22-16,0 0 8 0,0 0-18 15,0 15-16 1,0 7 5-16,-8 4 0 0,0 1-2 16,5 0-8-16,3-1 0 15,0-8-79-15,14-11-218 16</inkml:trace>
  <inkml:trace contextRef="#ctx0" brushRef="#br0" timeOffset="57863.12">30199 5142 314 0,'0'0'56'16,"0"0"-49"-16,0 0 8 16,0 0 26-16,0 0-1 15,0 0 22-15,11 21 17 16,-7-21-7-16,-1-4-18 15,2-6-13-15,-5-3-1 16,0 2 28-16,0-2-14 16,0 3-15-16,-11 0-9 15,-8 3-30-15,-5 3-2 16,-7 4 1-16,-5 0 1 0,2 0 3 16,1 14-3-1,3 2-9-15,6 2 9 0,6 2-12 16,8 1-4-16,4 2-20 15,6 1-3-15,0 1 8 16,18 3 8-16,7-1-7 16,2 1-13-16,1 0-22 15,-4 4 24-15,-3-1 16 16,-5 1 10-16,-5-1 11 16,-5-1 2-16,-3-7 2 15,-3 0 4-15,0-7 21 16,0-3 17-16,-8-5 8 15,-4-2 27-15,-2-4-19 16,-3-2 5-16,-4 0 2 16,-3 0-14-16,1-5-16 0,1-6-13 15,2-3-13-15,5-1-6 16,4 4-3-16,5 2-25 16,6 4-45-16,0 0-85 15,9 1-145-15</inkml:trace>
  <inkml:trace contextRef="#ctx0" brushRef="#br0" timeOffset="58396.77">30329 5415 48 0,'0'0'737'16,"0"0"-737"-16,0 0-36 16,0 0 36-16,0 0 12 15,0 0-5-15,80-13-4 16,-54 6-2-16,0-3-1 15,-6 0 0-15,-5 0 0 16,-1-2 3-16,-7 1 0 0,-4-3 5 16,-3 0-7-1,0 0 3-15,-6 1-2 0,-8 2 1 16,-2 5-2-16,-3 1 14 16,1 3-9-16,-1 2-5 15,-2 0 9-15,1 8-4 16,-2 8 7-16,3 6-10 15,4 1 2-15,0 1 4 16,4 2 7-16,4 1 5 16,2-2 1-16,4 0-16 15,1-3 6-15,0-5-7 16,3-4 10-16,9-1 1 16,4-4-2-16,2-4 2 15,0-1-8-15,0-1-8 0,0-2 0 16,1 0-7-16,1 0-25 15,4 0-68-15,1-10-153 16</inkml:trace>
  <inkml:trace contextRef="#ctx0" brushRef="#br0" timeOffset="58867.47">30835 4952 519 0,'0'0'78'0,"0"0"-65"15,0 0-1-15,-21 88 61 16,11-44 3-16,-4 6-14 15,1-2-23-15,-1 5 0 16,-2-4-5-16,3-1-4 16,0-4-12-16,2-5-5 15,0-6-5-15,5-3-7 16,-2-5 1-16,1-4-1 16,3-4-1-16,2-8-20 15,1-1-59-15,1-8-95 16,0 0-206-16</inkml:trace>
  <inkml:trace contextRef="#ctx0" brushRef="#br0" timeOffset="59115.78">30575 5325 860 0,'0'0'38'16,"0"0"-29"-16,0 0-9 15,0 0 38-15,105-4 19 16,-53 3-40-16,2-1-15 16,-8 0-1-16,-5 0-1 15,-6-1-55-15,-9 1-93 0,-7-4-293 16</inkml:trace>
  <inkml:trace contextRef="#ctx0" brushRef="#br0" timeOffset="67266.75">15840 6050 210 0,'0'0'67'15,"0"0"-44"1,0 0-14-16,0 0 5 0,0 0 14 15,0 0-10-15,0 0 2 16,0-5 19-16,0 5 8 16,0 0 9-16,0 0-6 15,0-2 3-15,0 2 2 16,0 0-4-16,0 0-6 16,0 0-17-16,0 0-8 15,0 0-2-15,0 0 0 16,0 0-14-16,0 7-3 15,0 10-1-15,-3 8 39 16,-2 4-9-16,-1 3-5 0,0 6 3 16,-3 2-7-1,0 2 5-15,0 0-3 0,2-3-11 16,-2-4-9-16,3-6-2 16,1-7 0-16,2-6-1 15,2-6 0-15,1-6-7 16,0-3-38-16,0-1-55 15,0 0-53-15,1-12-106 16</inkml:trace>
  <inkml:trace contextRef="#ctx0" brushRef="#br0" timeOffset="67847.06">15671 6049 35 0,'0'0'190'0,"0"0"-165"16,0 0 39-16,0 0-13 15,0 0 3-15,0 0-8 16,-25 0 16-16,25 0-6 16,0 0-2-16,0 0 8 0,0 0-16 15,0 0-20 1,1 0-13-16,14 0-6 0,7 0 23 15,10 0 24-15,8 0-28 16,5 0-19-16,2 0-5 16,1 0-2-16,3-2 0 15,-3-4 0-15,-2-4-9 16,-6 0-30-16,-8 2-26 16,-9 2-91-16,-12 2-159 15</inkml:trace>
  <inkml:trace contextRef="#ctx0" brushRef="#br0" timeOffset="68722.17">16072 6191 123 0,'0'0'264'15,"0"0"-203"-15,0 0 37 16,0 0-13-16,0 0 8 16,0 0-36-16,3-16-36 15,-3 20-19-15,0 12 2 16,-7 5 25-16,1 5 9 15,-3 3 7-15,3 0 6 16,0 2 3-16,1-1-22 16,-2-3-13-16,4-8-12 15,2-4-4-15,-1-7-1 16,2-5 0-16,0-2-1 16,0-1 1-16,0 0 5 0,0 0 8 15,0-7 13 1,0-13-28-16,0-8-18 0,9-3-26 15,0-1 2-15,-2 2-7 16,-1 2 22-16,3 4-3 16,-4 3 23-16,1 4-2 15,-2 3 7-15,-1 4 2 16,2 4 0-16,-4 3 1 16,1 2-1-16,2 1-1 15,0 0-11-15,4 0 1 16,4 6 11-16,3 5 0 15,-2-2 0-15,4-4 1 16,-5-2 4-16,-1-2 0 16,0-1 16-16,-3 0 21 15,-1 0 8-15,0-5-18 0,-1-1-24 16,-1 2-8-16,-2 1-36 16,-2 0-96-16,2 0-495 15</inkml:trace>
  <inkml:trace contextRef="#ctx0" brushRef="#br0" timeOffset="69480.3">16447 6257 433 0,'0'0'92'16,"0"0"-83"-16,0 0 54 15,0 0 15-15,0 0-9 16,0 0-28-16,7 2-5 16,-4-2-7-16,0 0-1 0,1 0-7 15,-2 0 2-15,-2 0 6 16,0 0 4-16,0-7-15 16,0-1-18-16,0-1-4 15,0 2 0-15,-7 1 0 16,-2 4-4-16,-3 0-5 15,-5 2 13-15,-1 0-2 16,1 0 4-16,-4 3 0 16,1 9 4-16,-1 5-3 15,-1 1-2-15,2 5-1 16,1 1 8-16,6-1-1 16,2-4-2-16,5-1-1 0,5-4-4 15,1-3 0-15,0-4 0 16,3-2 0-16,10-5-9 15,5 0 6-15,6 0-5 16,1-10-13-16,1-6-14 16,-5 1 0-16,-2-2 7 15,-4 1 12-15,-3-1 13 16,-3 3 3-16,-6 2 3 16,-3 5 16-16,0 1 24 15,0 6 5-15,0 0-2 16,0 0-26-16,0 0-20 15,0 0-5-15,0 15 5 16,0 6 1-16,0 2 21 16,-2 0-5-16,2-2-6 15,0-2-5-15,0-3-5 0,0-4 0 16,0-4-1-16,2-4-37 16,6-4-68-16,5 0-85 15,0-12-295-15</inkml:trace>
  <inkml:trace contextRef="#ctx0" brushRef="#br0" timeOffset="69825.2">16633 6221 414 0,'0'0'84'0,"0"0"-29"16,0 0 10-16,0 0 56 15,0 0-38-15,-24 76-19 16,15-50 2-16,2-2-29 15,1-3-14-15,2-4-5 16,1-3-8-16,3-3-8 16,0-5-2-16,0-2-7 0,0-4-50 15,0 0-74-15,0 0-105 16,5-11-158-16</inkml:trace>
  <inkml:trace contextRef="#ctx0" brushRef="#br0" timeOffset="70064.59">16590 6079 707 0,'0'0'114'15,"0"0"-35"-15,0 0-42 16,0 0-37-16,0 0-20 16,0 0-64-16,-2 0-110 15,5 6 24-15</inkml:trace>
  <inkml:trace contextRef="#ctx0" brushRef="#br0" timeOffset="70875.16">16796 6173 212 0,'0'0'131'0,"0"0"7"16,0 0 2-16,0 0-37 16,0 0-51-16,0 0-41 0,0 6-10 15,0 19 13-15,-6 9 41 16,-3 5-9-16,1 0 13 16,-2-5 8-16,3 2-29 15,1-9-19-15,1-6 6 16,2-5-11-16,0-7-2 15,3-5-4-15,0-4-4 16,0 0 3-16,0 0 4 16,0-4 6-16,0-16-17 15,7-7-38-15,7-6-20 16,2 1-1-16,-1 3-12 16,3 4 13-16,-4 7 27 0,-1 4 8 15,-1 5 16-15,-3 4 7 16,-2 3 0-16,-1 2 0 15,-1 0 6-15,-1 5 18 16,-2 12 19-16,-1 4-6 16,-1 1 1-16,0 1 7 15,0-2-6-15,0-2-21 16,0-3 2-16,-1-2-8 16,-2-4-7-16,1-3-4 15,1-4-1-15,1-2-45 16,0-1-107-16,0 0-231 15</inkml:trace>
  <inkml:trace contextRef="#ctx0" brushRef="#br0" timeOffset="71286.98">17048 6199 512 0,'0'0'71'0,"0"0"-15"16,0 0 42-16,-36 73-2 16,29-43-26-16,-1-4-5 15,4 2-13-15,-1-5-27 16,1-3-17-16,3-4-7 15,1-5-1-15,0-3-9 16,0-3-65-16,0-5-113 16,0 0-272-16</inkml:trace>
  <inkml:trace contextRef="#ctx0" brushRef="#br0" timeOffset="72456.65">17146 6225 51 0,'0'0'72'0,"0"0"-72"15,0 0-25-15,0 0 6 16,0 0 19-16,0 0 6 16,3-8 39-16,-3 8 33 15,0 0-17-15,0 0-25 16,0 0 12-16,0 0 36 15,0 5-8-15,0 11 4 16,0 3-15-16,-3 5-7 16,-3 4-22-16,-2 1 13 15,-1-3-4-15,1-2-13 16,2-3-13-16,-1-4-4 16,4-5 10-16,0-6-4 0,0-3-2 15,3-3-11-15,0 0 8 16,0 0 4-16,0 0 5 15,0-11-25-15,0-8-8 16,10-1-23-16,5 0-9 16,2-1-16-16,0 1 8 15,3 2-22-15,-4 4-2 16,0 3 23-16,-2 4 33 16,-2 3-4-16,-2 3 18 15,-4 1-1-15,-1 0 3 16,-4 10 7-16,-1 8 26 15,0 3 34-15,0-1-5 16,-3 1 1-16,-1-3-21 16,2-3-12-16,-1-2-15 15,3-3-11-15,-1-4-4 0,1-1-3 16,0-5-60-16,0 0-154 16</inkml:trace>
  <inkml:trace contextRef="#ctx0" brushRef="#br0" timeOffset="73236.75">17491 6261 238 0,'0'0'17'16,"0"0"21"-16,0 0 25 0,0 0 24 15,0 0 8-15,0 0-22 16,-9-30-13-16,0 27 0 16,-1 2-7-16,-4 1-10 15,-4 0-15-15,-1 8-9 16,-1 9 6-16,1 4 2 15,4 1-8-15,2-1-7 16,5-1 4-16,4-3-15 16,4-3 2-16,0-4-3 15,0-4-5-15,10-6-10 16,10 0 0-16,1 0 6 16,4-16-8-16,-1-1-27 0,-3-2 20 15,-5-1 12-15,-1 2 12 16,-4 2 1-16,-5 4 0 15,-5 5 6-15,-1 6 26 16,0 1 10-16,0 0-43 16,0 0-6-16,0 16-20 15,0 8 26-15,-4 9 3 16,-1 1-2-16,4-1 2 16,1 3-3-16,0-5 0 15,0-3 0-15,1-2 1 16,4-6-1-16,-2-5 0 15,-3-7 0-15,0-4 0 16,0-1 5-16,-3-3 15 0,-14 0 16 16,-7 0-11-1,-3 0 10-15,-1 0 3 0,1-3-22 16,1-1-15-16,1 3-1 16,5-2-18-16,3-1-68 15,10-2-57-15,7-5-256 16</inkml:trace>
  <inkml:trace contextRef="#ctx0" brushRef="#br0" timeOffset="73837.39">17066 6099 502 0,'0'0'248'0,"0"0"-159"16,0 0 53-16,0 0-49 16,0 0-64-16,0 0-25 15,-2 0-4-15,5 0-24 16,8 0-68-16,-1 0-124 16,-1 0-433-16</inkml:trace>
  <inkml:trace contextRef="#ctx0" brushRef="#br0" timeOffset="77128.35">22804 6153 229 0,'0'0'104'0,"0"0"-7"16,0 0 1-16,0 0-8 15,0 0-6-15,0 0-34 16,0 0-19-16,0 0-12 15,0 0-5-15,0 0 3 16,0 0-5-16,0 0-4 16,0 0 0-16,0-3 2 15,0 1-7-15,-1-1-2 16,-1 0-1-16,1 2 0 16,1-2 3-16,-2 1 11 0,2 1-4 15,0 0-9 1,0 0 4-16,0 1-3 0,0 0 4 15,0 0-2-15,0 0-4 16,0 0-1-16,0 0-5 16,0 0-6-16,0 1-8 15,0 14 5-15,0 7 15 16,0 3 2-16,0 3-1 16,0 0-1-16,3 1 0 15,4-3-1-15,-1 1 1 16,2-4 0-16,-2-2 1 15,0-3 0-15,0-2-1 16,-3-5 0-16,0-1 1 16,0-4-1-16,-2-4 0 15,1-2-2-15,-1 0-7 0,-1 0 9 16,3 0 10-16,2-3 23 16,2-11-25-16,0-3-7 15,2-1 0-15,2-4-1 16,1-4 0-16,0 1-14 15,3-3-8-15,-3 1 0 16,-2 4 11-16,0 0 7 16,-2 4 3-16,-2 2 1 15,-1 3 5-15,-2 2 2 16,1 2 3-16,-3 1-1 16,-1 2 1-16,2 2-7 15,-2 3-3-15,0 0-14 0,1 2-35 16,-1 0-140-16,2 0-155 15</inkml:trace>
  <inkml:trace contextRef="#ctx0" brushRef="#br0" timeOffset="77930.39">23132 6278 197 0,'0'0'97'0,"0"0"-92"16,0 0 32-16,0 0 18 0,0 0-26 15,0 0-26-15,16-5 27 16,-13-1-10-16,0-3 13 15,-3 1 9-15,0 0-2 16,0 1-12-16,0 0-20 16,0 3 9-16,-6 0-17 15,-1 1 0-15,1 2 14 16,-3 1-12-16,2 0 8 16,-4 0-3-16,1 0-4 15,1 0 5-15,-3 8-5 16,0 6 8-16,1 2 4 15,-2 3 8-15,3 4-12 16,2-1 6-16,-1 1-5 0,5 0-3 16,2-4-2-1,2-5 8-15,0-2-7 0,0-5-5 16,3-3-3-16,11-4-1 16,2 0 1-16,3 0-12 15,1-10-19-15,1-5-27 16,-3-3-13-16,-3-5 31 15,-1 0-24-15,-3-1 20 16,-3 5 39-16,-5 3 5 16,-3 8 43-16,0 5 59 15,0 3 21-15,0 0-67 16,0 0-49-16,-3 7-5 16,-5 9 32-16,2 4 15 15,1 2-25-15,0 0 0 0,3-2-7 16,1 0-14-16,1-4-3 15,0 2-6-15,0-4-26 16,0-3-70-16,0-1-110 16,0-10-288-16</inkml:trace>
  <inkml:trace contextRef="#ctx0" brushRef="#br0" timeOffset="78448.12">23250 6361 577 0,'0'0'30'16,"0"0"-29"-16,0 0 5 15,0 0-6-15,64-76-1 16,-46 52 1-16,-3 1-10 16,1 0 2-16,-4-1-5 15,-1-1 13-15,-4 2 1 16,-4 2 4-16,-1 2 6 16,-2 2 3-16,0 4 3 0,0 3 18 15,0 4 7-15,0 4-11 16,-2 0-14-16,-1 2-4 15,-3 0 2-15,-3 0-6 16,-1 3-8-16,-3 13 0 16,-3 2 0-16,2 5 9 15,2 3-3-15,-1 3 7 16,3 3-2-16,1 3 3 16,2 1 4-16,-2-1-5 15,5-3-8-15,1-4-4 16,3-5 6-16,0-5-5 15,0-3 1-15,0-4-1 16,1-4-3-16,8-3-4 16,-3-1-14-16,3-1-12 15,0-2-29-15,4 0-73 0,-1 0-244 16</inkml:trace>
  <inkml:trace contextRef="#ctx0" brushRef="#br0" timeOffset="78704.98">23477 6245 568 0,'0'0'15'0,"0"0"25"16,0 0 93-16,0 0-38 15,-27 83-28-15,18-57-17 16,1-3-8-16,1-3-20 16,1-2-20-16,3-6-2 15,3-1-8-15,0-6-78 16,0-5-142-16,2 0-431 16</inkml:trace>
  <inkml:trace contextRef="#ctx0" brushRef="#br0" timeOffset="79455.14">23733 6070 542 0,'0'0'40'0,"0"0"34"15,0 0 43-15,0 0-56 16,0 0-48-16,0 0-12 16,-16 25-1-16,4 5 46 15,-3 6-8-15,2 2-10 16,-2 1 2-16,3-5-1 15,1-2-9-15,1-3-1 16,2-5-6-16,5-3-8 16,0-7-2-16,3-4-2 0,0-3-1 15,0-6-1-15,0-1-20 16,0 0 2-16,0 0-1 16,10 0 9-16,-1 0-2 15,-1-10-36-15,-3-1 5 16,-5-1 22-16,0-1 4 15,0-3-17-15,-3 1 17 16,-12-1 12-16,1 2 6 16,-2 4 3-16,1 3-3 15,2 6 5-15,-1 1 9 16,2 0-10-16,1 0-3 0,1 6 2 16,3 6 4-16,1 2 6 15,2 2 13-15,2-1 4 16,2 3-3-16,0-5-13 15,0 1-7-15,0-4-3 16,0-1 1-16,0-4-3 16,2 0-2-16,11-4-8 15,4-1-14-15,6 0-25 16,6-7-138-16,0-9-421 16</inkml:trace>
  <inkml:trace contextRef="#ctx0" brushRef="#br0" timeOffset="80024.48">23833 6278 286 0,'0'0'151'0,"0"0"-147"16,0 0 0-16,0 0 20 15,0 0 20-15,0 0-19 16,8-16 23-16,-8 12 12 16,0-2 3-16,0 2 0 0,-3-2-38 15,-5 2-13-15,-2 0-5 16,0 4-4-16,-1 0-3 15,-4 0-1-15,3 4 0 16,-4 8 1-16,1 2 5 16,-1 3 9-16,3-1 0 15,3 3 0-15,3-2-5 16,4-3 0-16,3-1-5 16,0-5-4-16,0-3-15 15,4-1-8-15,9-4 1 16,4 0-7-16,1-2-22 15,3-10-45-15,-3-3-13 16,-2 3 3-16,-4 2 43 16,-4 4 63-16,-4 3 60 15,-4 3 73-15,0 0-49 0,0 0-40 16,0 11 11-16,-4 5 44 16,-1 1-46-16,1-3-27 15,0-1-19-15,3-2-5 16,1-3-2-16,0-3-23 15,0-4-38-15,1-1-58 16,10 0-54-16</inkml:trace>
  <inkml:trace contextRef="#ctx0" brushRef="#br0" timeOffset="80324.42">24004 6111 489 0,'0'0'66'0,"0"0"48"15,0 0 3-15,-32 99-10 16,23-65-29-16,2-1-34 15,-1-3-14-15,1-3-10 16,1-1-15-16,3-8-2 16,1-3-1-16,1-4-2 0,1-2-22 15,0-2-61-15,0-3-71 16,0-4-130-16</inkml:trace>
  <inkml:trace contextRef="#ctx0" brushRef="#br0" timeOffset="80543.39">23893 6340 641 0,'0'0'185'16,"0"0"-136"-16,0 0-27 0,0 0 27 15,0 0-18-15,0 0-26 16,37-20-5-16,-19 17-1 15,0 3-27-15,3-2-52 16,0 0-59-16,-2-2-109 16,1-3-238-16</inkml:trace>
  <inkml:trace contextRef="#ctx0" brushRef="#br0" timeOffset="80797.13">24117 6240 315 0,'0'0'105'16,"0"0"16"-16,0 0-16 15,-38 76 4-15,31-54-46 16,-3 3-19-16,4-4-10 15,0-2-25-15,0-2-7 16,3-4-2-16,1-2-7 16,2-5-67-16,0-6-162 15</inkml:trace>
  <inkml:trace contextRef="#ctx0" brushRef="#br0" timeOffset="81247.1">24187 6282 366 0,'0'0'220'0,"0"0"-217"16,0 0 8-16,-12 74 27 16,4-51-1-16,4 0-12 0,-2-2-4 15,6-4-5-15,0-4-15 16,0-5 2-16,0-6-2 16,6-2 2-16,9 0 8 15,3-10 4-15,1-7-14 16,4-6-1-16,-3-2-1 15,2-3 1-15,-3-4 1 16,-3 1 0-16,-7 2 2 16,-6 5 10-16,-3 2 41 15,0 10 19-15,-16 4-54 16,-1 6-19-16,-2 2-6 16,-1 0-17-16,3 16-24 0,3 1-29 15,2 0-33 1,8 1-51-16,2-2-71 0</inkml:trace>
  <inkml:trace contextRef="#ctx0" brushRef="#br0" timeOffset="81797.06">24432 6228 151 0,'0'0'268'16,"0"0"-132"-16,-48 81-35 16,30-52 31-16,6-3-52 15,0-4-36-15,3-5 12 16,5-4-21-16,1-7-19 16,1-4-2-16,2-2-9 15,0 0 15-15,0 0 11 0,6-9-3 16,12-10-28-16,3-5-44 15,3-1-2-15,0-1-11 16,-1 5 13-16,-1 3 8 16,-5 7 18-16,-6 5 12 15,-7 3 6-15,-2 3 3 16,-2 0 11-16,0 2 5 16,0 12 30-16,0 4 6 15,0 3-5-15,-5 0-20 16,2-3-14-16,0-4-12 15,2-1 1-15,1-5-5 16,0-2-9-16,-2-1-45 16,-2-4-104-16,1-1-353 0</inkml:trace>
  <inkml:trace contextRef="#ctx0" brushRef="#br0" timeOffset="82657.37">25205 6082 139 0,'0'0'337'0,"0"0"-286"15,0 0 19-15,0 0 2 16,0 0-26-16,0 0-39 16,0 25 26-16,-6 7 40 0,-2 7-15 15,0 1-8 1,-2 3 7-16,3-4-22 0,-1-5-8 16,1-2-18-16,-1-6-5 15,2-3 0-15,0-6-4 16,2-8 0-16,2-4 0 15,1-4-38-15,1-1-66 16,0 0-47-16,0-18-201 16</inkml:trace>
  <inkml:trace contextRef="#ctx0" brushRef="#br0" timeOffset="82979.25">25078 6073 548 0,'0'0'220'0,"0"0"-166"15,0 0 20-15,0 0-6 16,0 0-23-16,0 0-35 0,33-21-1 16,-13 16-3-1,7 3-6-15,3 2-5 0,1 0-3 16,-1 0-43-16,-5 7-53 16,-3 1-55-16,-8 2-53 15,-6-4-173-15</inkml:trace>
  <inkml:trace contextRef="#ctx0" brushRef="#br0" timeOffset="83564.25">25306 6334 567 0,'0'0'141'16,"0"0"-137"-16,0 0-1 16,0 0-3-16,0 0 0 0,100-25 0 15,-81 18 0 1,-1-3-1-16,-3 2-2 0,-5-3-14 16,-2 0 17-16,-5 3 2 15,-3-1 1-15,0 2 8 16,0-1-4-16,0 0-7 15,-11 2-6-15,1 1 6 16,-2 1 1-16,0 4 5 16,-3 0-2-16,2 0 0 15,-5 9 4-15,3 8 16 16,-1 4-14-16,1 3 3 16,1 1 6-16,4 0 17 0,4 0-11 15,1-3-4 1,5-4-10-16,0-2-3 0,0-7 3 15,9-1-1-15,9-7-1 16,3-1-9-16,6 0-5 16,4-4-52-16,1-12-146 15,-4-3-360-15</inkml:trace>
  <inkml:trace contextRef="#ctx0" brushRef="#br0" timeOffset="84053.39">25683 6222 244 0,'0'0'132'16,"0"0"-63"-16,0 0 20 15,0 0 7-15,0 0-19 16,0 0-5-16,-3-33-40 16,-6 29-6-16,-1 2-25 15,-1 1 8-15,-2 1-8 16,0 0-1-16,1 0 0 16,-3 7-2-16,1 6 2 15,1 3-3-15,4 1-4 0,6 4-29 16,3-4-22-16,0 2-4 15,1-1 24-15,13 0 0 16,-1 0 8-16,2-3-24 16,-1-4 9-16,-4-2 18 15,-1-2 26-15,-2-4 1 16,-4-2 34-16,-3 0 23 16,0-1 22-16,0 0 26 15,0 0-10-15,0 2-28 16,-3 0-31-16,-7 0-18 15,0 1-7-15,-1-1-11 16,1 0-16-16,2-1-39 16,7-1-51-16,1 0-84 0,3-3-135 15</inkml:trace>
  <inkml:trace contextRef="#ctx0" brushRef="#br0" timeOffset="84652.25">25904 6041 80 0,'0'0'373'0,"0"0"-282"15,0 0-28-15,0 0-28 16,0 0-18-16,0 0-13 15,0 0-4-15,-7 9 0 16,4 11 45-16,-2 3 14 16,0 6-15-16,-2 5 5 15,1 1-10-15,0-1-13 16,-1-1 3-16,1-3-11 16,0-5-9-16,2 0-7 0,1-6 2 15,-1-5-4-15,3-2 0 16,-1-6 0-16,2-3-42 15,0-2-68-15,0-1-104 16,0 0-285-16</inkml:trace>
  <inkml:trace contextRef="#ctx0" brushRef="#br0" timeOffset="85230.73">25783 6281 268 0,'0'0'104'0,"0"0"-31"16,0 0 3-16,0 0 14 16,0 0-36-16,0 0-5 15,-1 0 6-15,1 0 1 16,0 0-11-16,0 0-10 15,0 0-5-15,3 0 2 16,6-3-8-16,1 2 0 0,2-3-1 16,3 3-13-16,0-3-5 15,1 3-5-15,2-2-1 16,3 0-17-16,0-1-53 16,0 1-40-16,-3-1-83 15,-6 2-140-15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1 464,'0'0'1145,"0"0"-729,0 0-136,0 0 110,0 0 124,0 0-121,0 0 23,0 0 318,0 13 8317,2 46-8946,-3-36-31,-1 0 1,-1 0 0,-5 17-75,1-8 131,7-31-131,-1 0 0,1 0 0,0-1 0,0 1 0,-1 0 0,1 0 0,0 0 0,0 0 0,0-1 0,0 1 0,0 0 0,0 0 0,0 0 0,0 0 0,0 0 0,0-1 0,1 1 0,-1 0 0,0 0 0,0 0 0,1-1 0,-1 1 0,1 0 0,-1 0 0,1-1 0,-1 1 0,1 0 0,-1-1 0,1 1 0,-1-1 0,1 1 0,0-1 0,-1 1 0,1-1 0,0 1 0,0-1 0,-1 1 0,1-1 0,0 0 0,0 0 0,0 1 1,-1-1-1,1 0 0,0 0 0,0 0 0,0 0 0,0 0 0,0 0 0,-1 0 0,1 0 0,0 0 0,0 0 0,0-1 0,0 1 0,0 0 0,2-1-301,1 0 0,-1 0 1,1-1-1,-1 1 0,0-1 1,1 0-1,-1 1 0,0-2 1,0 1-1,0 0 0,0 0 1,1-2 300,7-15-4008,-1-2-2640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6611,'0'0'1697,"0"0"-801,0 0 753,0 0 32,0 0-817,0 0-368,-5-6-175,5 6 15,0 0-32,0 0-160,0 0-96,0 0-48,0 0-144,0 0-641,0 0-1087,0 0-2226,0 2-3970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4338,'0'0'680,"0"0"153,0 0 242,0 0-24,0 0-269,-1 1-718,0-1 0,0 0 0,1 1 0,-1-1 0,0 1 0,1-1 0,-1 1 0,0 0 0,1-1 0,-1 1 0,1 0 0,-1-1 0,1 1 0,-1 0 0,1 0 0,-1 0 0,1-1 0,0 1 0,0 0 0,-1 0 0,1 0 0,0 0-64,-12 68 2156,6-44-1134,2 0 1,0 0 0,2 14-1023,3-45-36,0 0 0,1 0 0,-1 0 1,1 0-1,1 0 0,-1 0 0,1 0 0,0 1 0,1-1 0,-1 1 0,1 0 0,0 0 1,3-2 35,5-7-268,0 1 0,1 1 1,0 0-1,7-3 268,-20 14 4,1 1-1,-1 0 0,1-1 0,0 1 1,-1 0-1,1 0 0,-1-1 0,1 1 1,0 0-1,-1 0 0,1 0 0,-1 0 1,1 0-1,0 0 0,-1 0 0,1 0 1,0 0-1,-1 0 0,1 0 0,0 0 1,-1 0-1,1 1 0,-1-1 0,1 0 1,-1 0-1,1 1 0,0-1 0,-1 0 1,1 1-1,-1-1 0,1 1 0,-1-1 1,0 1-1,1-1 0,-1 1 0,1-1 1,-1 1-1,0-1 0,1 1 0,-1-1 1,0 1-1,0-1 0,1 1 0,-1 0 1,0-1-1,0 1 0,0 0 0,0-1 1,0 1-1,0-1 0,0 1 0,0 0 1,0-1-1,0 1 0,0 0-3,3 39 435,-3-39-419,0 115-173,0-115-1556,0-1-2145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21.03.2020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21.03.2020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21.03.2020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21.03.2020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21.03.2020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21.03.2020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21.03.2020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21.03.2020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21.03.2020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21.03.2020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21.03.2020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21.03.2020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nalyticsindiamag.com/most-popular-clustering-algorithms-used-in-machine-learning/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13" Type="http://schemas.openxmlformats.org/officeDocument/2006/relationships/diagramData" Target="../diagrams/data22.xml"/><Relationship Id="rId18" Type="http://schemas.openxmlformats.org/officeDocument/2006/relationships/diagramLayout" Target="../diagrams/layout12.xml"/><Relationship Id="rId26" Type="http://schemas.openxmlformats.org/officeDocument/2006/relationships/image" Target="../media/image54.png"/><Relationship Id="rId3" Type="http://schemas.openxmlformats.org/officeDocument/2006/relationships/hyperlink" Target="https://www.youtube.com/watch?v=Kas0tIxDvrg" TargetMode="External"/><Relationship Id="rId21" Type="http://schemas.microsoft.com/office/2007/relationships/diagramDrawing" Target="../diagrams/drawing12.xml"/><Relationship Id="rId7" Type="http://schemas.openxmlformats.org/officeDocument/2006/relationships/image" Target="../media/image51.png"/><Relationship Id="rId12" Type="http://schemas.microsoft.com/office/2007/relationships/diagramDrawing" Target="../diagrams/drawing11.xml"/><Relationship Id="rId17" Type="http://schemas.openxmlformats.org/officeDocument/2006/relationships/diagramData" Target="../diagrams/data23.xml"/><Relationship Id="rId25" Type="http://schemas.openxmlformats.org/officeDocument/2006/relationships/diagramColors" Target="../diagrams/colors12.xml"/><Relationship Id="rId2" Type="http://schemas.openxmlformats.org/officeDocument/2006/relationships/image" Target="../media/image10.png"/><Relationship Id="rId16" Type="http://schemas.openxmlformats.org/officeDocument/2006/relationships/diagramColors" Target="../diagrams/colors11.xml"/><Relationship Id="rId20" Type="http://schemas.openxmlformats.org/officeDocument/2006/relationships/diagramColors" Target="../diagrams/colors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.xml"/><Relationship Id="rId11" Type="http://schemas.openxmlformats.org/officeDocument/2006/relationships/diagramColors" Target="../diagrams/colors11.xml"/><Relationship Id="rId24" Type="http://schemas.openxmlformats.org/officeDocument/2006/relationships/diagramQuickStyle" Target="../diagrams/quickStyle12.xml"/><Relationship Id="rId5" Type="http://schemas.openxmlformats.org/officeDocument/2006/relationships/image" Target="../media/image50.png"/><Relationship Id="rId15" Type="http://schemas.openxmlformats.org/officeDocument/2006/relationships/diagramQuickStyle" Target="../diagrams/quickStyle11.xml"/><Relationship Id="rId23" Type="http://schemas.openxmlformats.org/officeDocument/2006/relationships/diagramLayout" Target="../diagrams/layout12.xml"/><Relationship Id="rId28" Type="http://schemas.openxmlformats.org/officeDocument/2006/relationships/image" Target="../media/image55.png"/><Relationship Id="rId10" Type="http://schemas.openxmlformats.org/officeDocument/2006/relationships/diagramQuickStyle" Target="../diagrams/quickStyle11.xml"/><Relationship Id="rId19" Type="http://schemas.openxmlformats.org/officeDocument/2006/relationships/diagramQuickStyle" Target="../diagrams/quickStyle12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11.xml"/><Relationship Id="rId14" Type="http://schemas.openxmlformats.org/officeDocument/2006/relationships/diagramLayout" Target="../diagrams/layout11.xml"/><Relationship Id="rId22" Type="http://schemas.openxmlformats.org/officeDocument/2006/relationships/diagramData" Target="../diagrams/data24.xml"/><Relationship Id="rId27" Type="http://schemas.openxmlformats.org/officeDocument/2006/relationships/customXml" Target="../ink/ink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nalyticsindiamag.com/most-popular-clustering-algorithms-used-in-machine-learning/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customXml" Target="../ink/ink21.xml"/><Relationship Id="rId3" Type="http://schemas.openxmlformats.org/officeDocument/2006/relationships/hyperlink" Target="https://analyticsindiamag.com/most-popular-clustering-algorithms-used-in-machine-learning/" TargetMode="External"/><Relationship Id="rId7" Type="http://schemas.openxmlformats.org/officeDocument/2006/relationships/image" Target="NULL"/><Relationship Id="rId12" Type="http://schemas.openxmlformats.org/officeDocument/2006/relationships/customXml" Target="../ink/ink20.xml"/><Relationship Id="rId2" Type="http://schemas.openxmlformats.org/officeDocument/2006/relationships/image" Target="../media/image2.gif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hyperlink" Target="https://ru.wikipedia.org/wiki/&#1050;&#1083;&#1072;&#1089;&#1090;&#1077;&#1088;&#1085;&#1099;&#1081;_&#1072;&#1085;&#1072;&#1083;&#1080;&#1079;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customXml" Target="../ink/ink25.xml"/><Relationship Id="rId7" Type="http://schemas.openxmlformats.org/officeDocument/2006/relationships/image" Target="NULL"/><Relationship Id="rId12" Type="http://schemas.openxmlformats.org/officeDocument/2006/relationships/customXml" Target="../ink/ink24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hyperlink" Target="https://ru.wikipedia.org/wiki/&#1050;&#1083;&#1072;&#1089;&#1090;&#1077;&#1088;&#1085;&#1099;&#1081;_&#1072;&#1085;&#1072;&#1083;&#1080;&#1079;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customXml" Target="../ink/ink29.xml"/><Relationship Id="rId7" Type="http://schemas.openxmlformats.org/officeDocument/2006/relationships/image" Target="NULL"/><Relationship Id="rId1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hyperlink" Target="https://www.youtube.com/watch?v=086OcT-5DYI&amp;list=PLwgXNx7TiGV6UH3aEzmdZwzFRwvEnRb0N" TargetMode="Externa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nalyticsindiamag.com/most-popular-clustering-algorithms-used-in-machine-learning/" TargetMode="External"/><Relationship Id="rId5" Type="http://schemas.openxmlformats.org/officeDocument/2006/relationships/image" Target="../media/image2.png"/><Relationship Id="rId4" Type="http://schemas.openxmlformats.org/officeDocument/2006/relationships/customXml" Target="../ink/ink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5.png"/><Relationship Id="rId3" Type="http://schemas.openxmlformats.org/officeDocument/2006/relationships/hyperlink" Target="https://en.wikipedia.org/wiki/Markov_decision_process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24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hyperlink" Target="https://www.youtube.com/watch?v=lvoHnicueoE&amp;list=LLbpRBlf-SLnOmox1fAdtTfg&amp;index=3&amp;t=3263s" TargetMode="External"/><Relationship Id="rId5" Type="http://schemas.openxmlformats.org/officeDocument/2006/relationships/image" Target="../media/image61.PNG"/><Relationship Id="rId10" Type="http://schemas.openxmlformats.org/officeDocument/2006/relationships/image" Target="../media/image23.png"/><Relationship Id="rId4" Type="http://schemas.openxmlformats.org/officeDocument/2006/relationships/hyperlink" Target="https://en.wikipedia.org/wiki/Reinforcement_learning" TargetMode="External"/><Relationship Id="rId9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en.wikipedia.org/wiki/Reinforcement_learning" TargetMode="External"/><Relationship Id="rId7" Type="http://schemas.openxmlformats.org/officeDocument/2006/relationships/image" Target="../media/image90.png"/><Relationship Id="rId2" Type="http://schemas.openxmlformats.org/officeDocument/2006/relationships/hyperlink" Target="https://en.wikipedia.org/wiki/Markov_decision_proces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10" Type="http://schemas.openxmlformats.org/officeDocument/2006/relationships/image" Target="../media/image140.png"/><Relationship Id="rId4" Type="http://schemas.openxmlformats.org/officeDocument/2006/relationships/image" Target="../media/image6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diagramData" Target="../diagrams/data200.xml"/><Relationship Id="rId18" Type="http://schemas.openxmlformats.org/officeDocument/2006/relationships/diagramLayout" Target="../diagrams/layout14.xml"/><Relationship Id="rId26" Type="http://schemas.openxmlformats.org/officeDocument/2006/relationships/diagramData" Target="../diagrams/data27.xml"/><Relationship Id="rId39" Type="http://schemas.openxmlformats.org/officeDocument/2006/relationships/image" Target="../media/image470.png"/><Relationship Id="rId3" Type="http://schemas.openxmlformats.org/officeDocument/2006/relationships/hyperlink" Target="http://karpathy.github.io/2016/05/31/rl/" TargetMode="External"/><Relationship Id="rId21" Type="http://schemas.microsoft.com/office/2007/relationships/diagramDrawing" Target="../diagrams/drawing14.xml"/><Relationship Id="rId34" Type="http://schemas.openxmlformats.org/officeDocument/2006/relationships/diagramColors" Target="../diagrams/colors30.xml"/><Relationship Id="rId7" Type="http://schemas.openxmlformats.org/officeDocument/2006/relationships/diagramData" Target="../diagrams/data25.xml"/><Relationship Id="rId17" Type="http://schemas.openxmlformats.org/officeDocument/2006/relationships/diagramData" Target="../diagrams/data26.xml"/><Relationship Id="rId25" Type="http://schemas.openxmlformats.org/officeDocument/2006/relationships/diagramColors" Target="../diagrams/colors20.xml"/><Relationship Id="rId33" Type="http://schemas.openxmlformats.org/officeDocument/2006/relationships/diagramQuickStyle" Target="../diagrams/quickStyle30.xml"/><Relationship Id="rId38" Type="http://schemas.openxmlformats.org/officeDocument/2006/relationships/image" Target="../media/image270.png"/><Relationship Id="rId2" Type="http://schemas.openxmlformats.org/officeDocument/2006/relationships/image" Target="../media/image35.png"/><Relationship Id="rId16" Type="http://schemas.openxmlformats.org/officeDocument/2006/relationships/diagramColors" Target="../diagrams/colors130.xml"/><Relationship Id="rId20" Type="http://schemas.openxmlformats.org/officeDocument/2006/relationships/diagramColors" Target="../diagrams/colors14.xml"/><Relationship Id="rId29" Type="http://schemas.openxmlformats.org/officeDocument/2006/relationships/diagramColors" Target="../diagrams/colors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microsoft.com/office/2007/relationships/diagramDrawing" Target="../diagrams/drawing13.xml"/><Relationship Id="rId24" Type="http://schemas.openxmlformats.org/officeDocument/2006/relationships/diagramQuickStyle" Target="../diagrams/quickStyle20.xml"/><Relationship Id="rId32" Type="http://schemas.openxmlformats.org/officeDocument/2006/relationships/diagramLayout" Target="../diagrams/layout30.xml"/><Relationship Id="rId37" Type="http://schemas.openxmlformats.org/officeDocument/2006/relationships/image" Target="../media/image460.png"/><Relationship Id="rId5" Type="http://schemas.openxmlformats.org/officeDocument/2006/relationships/image" Target="../media/image440.png"/><Relationship Id="rId15" Type="http://schemas.openxmlformats.org/officeDocument/2006/relationships/diagramQuickStyle" Target="../diagrams/quickStyle130.xml"/><Relationship Id="rId23" Type="http://schemas.openxmlformats.org/officeDocument/2006/relationships/diagramLayout" Target="../diagrams/layout20.xml"/><Relationship Id="rId28" Type="http://schemas.openxmlformats.org/officeDocument/2006/relationships/diagramQuickStyle" Target="../diagrams/quickStyle15.xml"/><Relationship Id="rId10" Type="http://schemas.openxmlformats.org/officeDocument/2006/relationships/diagramColors" Target="../diagrams/colors13.xml"/><Relationship Id="rId19" Type="http://schemas.openxmlformats.org/officeDocument/2006/relationships/diagramQuickStyle" Target="../diagrams/quickStyle14.xml"/><Relationship Id="rId31" Type="http://schemas.openxmlformats.org/officeDocument/2006/relationships/diagramData" Target="../diagrams/data60.xml"/><Relationship Id="rId44" Type="http://schemas.openxmlformats.org/officeDocument/2006/relationships/image" Target="../media/image221.png"/><Relationship Id="rId4" Type="http://schemas.openxmlformats.org/officeDocument/2006/relationships/hyperlink" Target="https://www.coursera.org/learn/machine-learning" TargetMode="External"/><Relationship Id="rId9" Type="http://schemas.openxmlformats.org/officeDocument/2006/relationships/diagramQuickStyle" Target="../diagrams/quickStyle13.xml"/><Relationship Id="rId14" Type="http://schemas.openxmlformats.org/officeDocument/2006/relationships/diagramLayout" Target="../diagrams/layout130.xml"/><Relationship Id="rId22" Type="http://schemas.openxmlformats.org/officeDocument/2006/relationships/diagramData" Target="../diagrams/data40.xml"/><Relationship Id="rId27" Type="http://schemas.openxmlformats.org/officeDocument/2006/relationships/diagramLayout" Target="../diagrams/layout15.xml"/><Relationship Id="rId30" Type="http://schemas.microsoft.com/office/2007/relationships/diagramDrawing" Target="../diagrams/drawin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13" Type="http://schemas.openxmlformats.org/officeDocument/2006/relationships/diagramData" Target="../diagrams/data80.xml"/><Relationship Id="rId18" Type="http://schemas.openxmlformats.org/officeDocument/2006/relationships/diagramLayout" Target="../diagrams/layout17.xml"/><Relationship Id="rId26" Type="http://schemas.openxmlformats.org/officeDocument/2006/relationships/diagramData" Target="../diagrams/data30.xml"/><Relationship Id="rId3" Type="http://schemas.openxmlformats.org/officeDocument/2006/relationships/hyperlink" Target="https://www.coursera.org/learn/machine-learning" TargetMode="External"/><Relationship Id="rId21" Type="http://schemas.microsoft.com/office/2007/relationships/diagramDrawing" Target="../diagrams/drawing17.xml"/><Relationship Id="rId34" Type="http://schemas.openxmlformats.org/officeDocument/2006/relationships/diagramColors" Target="../diagrams/colors60.xml"/><Relationship Id="rId7" Type="http://schemas.openxmlformats.org/officeDocument/2006/relationships/diagramLayout" Target="../diagrams/layout16.xml"/><Relationship Id="rId17" Type="http://schemas.openxmlformats.org/officeDocument/2006/relationships/diagramData" Target="../diagrams/data29.xml"/><Relationship Id="rId25" Type="http://schemas.openxmlformats.org/officeDocument/2006/relationships/diagramColors" Target="../diagrams/colors50.xml"/><Relationship Id="rId33" Type="http://schemas.openxmlformats.org/officeDocument/2006/relationships/diagramQuickStyle" Target="../diagrams/quickStyle60.xml"/><Relationship Id="rId2" Type="http://schemas.openxmlformats.org/officeDocument/2006/relationships/hyperlink" Target="http://karpathy.github.io/2016/05/31/rl/" TargetMode="External"/><Relationship Id="rId16" Type="http://schemas.openxmlformats.org/officeDocument/2006/relationships/diagramColors" Target="../diagrams/colors40.xml"/><Relationship Id="rId20" Type="http://schemas.openxmlformats.org/officeDocument/2006/relationships/diagramColors" Target="../diagrams/colors17.xml"/><Relationship Id="rId29" Type="http://schemas.openxmlformats.org/officeDocument/2006/relationships/diagramColors" Target="../diagrams/colors18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8.xml"/><Relationship Id="rId24" Type="http://schemas.openxmlformats.org/officeDocument/2006/relationships/diagramQuickStyle" Target="../diagrams/quickStyle50.xml"/><Relationship Id="rId32" Type="http://schemas.openxmlformats.org/officeDocument/2006/relationships/diagramLayout" Target="../diagrams/layout60.xml"/><Relationship Id="rId37" Type="http://schemas.openxmlformats.org/officeDocument/2006/relationships/image" Target="../media/image221.png"/><Relationship Id="rId5" Type="http://schemas.openxmlformats.org/officeDocument/2006/relationships/image" Target="../media/image39.png"/><Relationship Id="rId15" Type="http://schemas.openxmlformats.org/officeDocument/2006/relationships/diagramQuickStyle" Target="../diagrams/quickStyle40.xml"/><Relationship Id="rId23" Type="http://schemas.openxmlformats.org/officeDocument/2006/relationships/diagramLayout" Target="../diagrams/layout50.xml"/><Relationship Id="rId28" Type="http://schemas.openxmlformats.org/officeDocument/2006/relationships/diagramQuickStyle" Target="../diagrams/quickStyle18.xml"/><Relationship Id="rId10" Type="http://schemas.microsoft.com/office/2007/relationships/diagramDrawing" Target="../diagrams/drawing16.xml"/><Relationship Id="rId19" Type="http://schemas.openxmlformats.org/officeDocument/2006/relationships/diagramQuickStyle" Target="../diagrams/quickStyle17.xml"/><Relationship Id="rId31" Type="http://schemas.openxmlformats.org/officeDocument/2006/relationships/diagramData" Target="../diagrams/data120.xml"/><Relationship Id="rId4" Type="http://schemas.openxmlformats.org/officeDocument/2006/relationships/image" Target="../media/image37.png"/><Relationship Id="rId9" Type="http://schemas.openxmlformats.org/officeDocument/2006/relationships/diagramColors" Target="../diagrams/colors16.xml"/><Relationship Id="rId14" Type="http://schemas.openxmlformats.org/officeDocument/2006/relationships/diagramLayout" Target="../diagrams/layout40.xml"/><Relationship Id="rId22" Type="http://schemas.openxmlformats.org/officeDocument/2006/relationships/diagramData" Target="../diagrams/data100.xml"/><Relationship Id="rId27" Type="http://schemas.openxmlformats.org/officeDocument/2006/relationships/diagramLayout" Target="../diagrams/layout18.xml"/><Relationship Id="rId30" Type="http://schemas.microsoft.com/office/2007/relationships/diagramDrawing" Target="../diagrams/drawing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customXml" Target="../ink/ink31.xml"/><Relationship Id="rId7" Type="http://schemas.openxmlformats.org/officeDocument/2006/relationships/image" Target="../media/image380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13" Type="http://schemas.openxmlformats.org/officeDocument/2006/relationships/diagramQuickStyle" Target="../diagrams/quickStyle70.xml"/><Relationship Id="rId18" Type="http://schemas.openxmlformats.org/officeDocument/2006/relationships/diagramColors" Target="../diagrams/colors21.xml"/><Relationship Id="rId26" Type="http://schemas.openxmlformats.org/officeDocument/2006/relationships/diagramQuickStyle" Target="../diagrams/quickStyle22.xml"/><Relationship Id="rId3" Type="http://schemas.openxmlformats.org/officeDocument/2006/relationships/hyperlink" Target="https://www.coursera.org/learn/machine-learning" TargetMode="External"/><Relationship Id="rId21" Type="http://schemas.openxmlformats.org/officeDocument/2006/relationships/diagramLayout" Target="../diagrams/layout80.xml"/><Relationship Id="rId7" Type="http://schemas.openxmlformats.org/officeDocument/2006/relationships/diagramLayout" Target="../diagrams/layout19.xml"/><Relationship Id="rId12" Type="http://schemas.openxmlformats.org/officeDocument/2006/relationships/diagramLayout" Target="../diagrams/layout70.xml"/><Relationship Id="rId17" Type="http://schemas.openxmlformats.org/officeDocument/2006/relationships/diagramQuickStyle" Target="../diagrams/quickStyle21.xml"/><Relationship Id="rId25" Type="http://schemas.openxmlformats.org/officeDocument/2006/relationships/diagramLayout" Target="../diagrams/layout22.xml"/><Relationship Id="rId2" Type="http://schemas.openxmlformats.org/officeDocument/2006/relationships/hyperlink" Target="http://karpathy.github.io/2016/05/31/rl/" TargetMode="External"/><Relationship Id="rId16" Type="http://schemas.openxmlformats.org/officeDocument/2006/relationships/diagramLayout" Target="../diagrams/layout21.xml"/><Relationship Id="rId20" Type="http://schemas.openxmlformats.org/officeDocument/2006/relationships/diagramData" Target="../diagrams/data160.xml"/><Relationship Id="rId29" Type="http://schemas.openxmlformats.org/officeDocument/2006/relationships/diagramData" Target="../diagrams/data180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1.xml"/><Relationship Id="rId11" Type="http://schemas.openxmlformats.org/officeDocument/2006/relationships/diagramData" Target="../diagrams/data140.xml"/><Relationship Id="rId24" Type="http://schemas.openxmlformats.org/officeDocument/2006/relationships/diagramData" Target="../diagrams/data33.xml"/><Relationship Id="rId32" Type="http://schemas.openxmlformats.org/officeDocument/2006/relationships/diagramColors" Target="../diagrams/colors90.xml"/><Relationship Id="rId5" Type="http://schemas.openxmlformats.org/officeDocument/2006/relationships/image" Target="../media/image41.png"/><Relationship Id="rId15" Type="http://schemas.openxmlformats.org/officeDocument/2006/relationships/diagramData" Target="../diagrams/data32.xml"/><Relationship Id="rId23" Type="http://schemas.openxmlformats.org/officeDocument/2006/relationships/diagramColors" Target="../diagrams/colors80.xml"/><Relationship Id="rId28" Type="http://schemas.microsoft.com/office/2007/relationships/diagramDrawing" Target="../diagrams/drawing21.xml"/><Relationship Id="rId10" Type="http://schemas.microsoft.com/office/2007/relationships/diagramDrawing" Target="../diagrams/drawing19.xml"/><Relationship Id="rId19" Type="http://schemas.microsoft.com/office/2007/relationships/diagramDrawing" Target="../diagrams/drawing20.xml"/><Relationship Id="rId31" Type="http://schemas.openxmlformats.org/officeDocument/2006/relationships/diagramQuickStyle" Target="../diagrams/quickStyle90.xml"/><Relationship Id="rId4" Type="http://schemas.openxmlformats.org/officeDocument/2006/relationships/image" Target="../media/image221.png"/><Relationship Id="rId9" Type="http://schemas.openxmlformats.org/officeDocument/2006/relationships/diagramColors" Target="../diagrams/colors19.xml"/><Relationship Id="rId14" Type="http://schemas.openxmlformats.org/officeDocument/2006/relationships/diagramColors" Target="../diagrams/colors70.xml"/><Relationship Id="rId22" Type="http://schemas.openxmlformats.org/officeDocument/2006/relationships/diagramQuickStyle" Target="../diagrams/quickStyle80.xml"/><Relationship Id="rId27" Type="http://schemas.openxmlformats.org/officeDocument/2006/relationships/diagramColors" Target="../diagrams/colors22.xml"/><Relationship Id="rId30" Type="http://schemas.openxmlformats.org/officeDocument/2006/relationships/diagramLayout" Target="../diagrams/layout9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gzM3zpZ55o&amp;list=PLoROMvodv4rOSOPzutgyCTapiGlY2Nd8u" TargetMode="External"/><Relationship Id="rId7" Type="http://schemas.openxmlformats.org/officeDocument/2006/relationships/hyperlink" Target="https://login.webofknowledge.com/" TargetMode="External"/><Relationship Id="rId2" Type="http://schemas.openxmlformats.org/officeDocument/2006/relationships/hyperlink" Target="https://www.youtube.com/watch?v=PnHCvfgC_ZA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magojr.com/journalrank.php" TargetMode="External"/><Relationship Id="rId5" Type="http://schemas.openxmlformats.org/officeDocument/2006/relationships/hyperlink" Target="https://link.springer.com/" TargetMode="External"/><Relationship Id="rId4" Type="http://schemas.openxmlformats.org/officeDocument/2006/relationships/hyperlink" Target="https://www.coursera.org/learn/machine-learni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18" Type="http://schemas.openxmlformats.org/officeDocument/2006/relationships/diagramColors" Target="../diagrams/colors2.xml"/><Relationship Id="rId26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21" Type="http://schemas.openxmlformats.org/officeDocument/2006/relationships/diagramLayout" Target="../diagrams/layout2.xml"/><Relationship Id="rId34" Type="http://schemas.openxmlformats.org/officeDocument/2006/relationships/customXml" Target="../ink/ink2.xm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17" Type="http://schemas.openxmlformats.org/officeDocument/2006/relationships/diagramQuickStyle" Target="../diagrams/quickStyle2.xml"/><Relationship Id="rId25" Type="http://schemas.openxmlformats.org/officeDocument/2006/relationships/diagramLayout" Target="../diagrams/layout3.xml"/><Relationship Id="rId33" Type="http://schemas.openxmlformats.org/officeDocument/2006/relationships/image" Target="../media/image8.png"/><Relationship Id="rId2" Type="http://schemas.openxmlformats.org/officeDocument/2006/relationships/image" Target="../media/image28.png"/><Relationship Id="rId16" Type="http://schemas.openxmlformats.org/officeDocument/2006/relationships/diagramLayout" Target="../diagrams/layout2.xml"/><Relationship Id="rId20" Type="http://schemas.openxmlformats.org/officeDocument/2006/relationships/diagramData" Target="../diagrams/data4.xml"/><Relationship Id="rId29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3.xml"/><Relationship Id="rId40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2.xml"/><Relationship Id="rId28" Type="http://schemas.microsoft.com/office/2007/relationships/diagramDrawing" Target="../diagrams/drawing3.xml"/><Relationship Id="rId10" Type="http://schemas.microsoft.com/office/2007/relationships/diagramDrawing" Target="../diagrams/drawing1.xml"/><Relationship Id="rId19" Type="http://schemas.microsoft.com/office/2007/relationships/diagramDrawing" Target="../diagrams/drawing2.xml"/><Relationship Id="rId31" Type="http://schemas.openxmlformats.org/officeDocument/2006/relationships/diagramQuickStyle" Target="../diagrams/quickStyle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Relationship Id="rId22" Type="http://schemas.openxmlformats.org/officeDocument/2006/relationships/diagramQuickStyle" Target="../diagrams/quickStyle2.xml"/><Relationship Id="rId27" Type="http://schemas.openxmlformats.org/officeDocument/2006/relationships/diagramColors" Target="../diagrams/colors3.xml"/><Relationship Id="rId30" Type="http://schemas.openxmlformats.org/officeDocument/2006/relationships/diagramLayout" Target="../diagrams/layout3.xml"/><Relationship Id="rId35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4.xml"/><Relationship Id="rId18" Type="http://schemas.openxmlformats.org/officeDocument/2006/relationships/diagramColors" Target="../diagrams/colors5.xml"/><Relationship Id="rId26" Type="http://schemas.openxmlformats.org/officeDocument/2006/relationships/diagramQuickStyle" Target="../diagrams/quickStyle6.xml"/><Relationship Id="rId3" Type="http://schemas.openxmlformats.org/officeDocument/2006/relationships/image" Target="../media/image3.png"/><Relationship Id="rId21" Type="http://schemas.openxmlformats.org/officeDocument/2006/relationships/diagramLayout" Target="../diagrams/layout5.xml"/><Relationship Id="rId34" Type="http://schemas.openxmlformats.org/officeDocument/2006/relationships/customXml" Target="../ink/ink3.xml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4.xml"/><Relationship Id="rId17" Type="http://schemas.openxmlformats.org/officeDocument/2006/relationships/diagramQuickStyle" Target="../diagrams/quickStyle5.xml"/><Relationship Id="rId25" Type="http://schemas.openxmlformats.org/officeDocument/2006/relationships/diagramLayout" Target="../diagrams/layout6.xml"/><Relationship Id="rId33" Type="http://schemas.openxmlformats.org/officeDocument/2006/relationships/image" Target="../media/image9.png"/><Relationship Id="rId2" Type="http://schemas.openxmlformats.org/officeDocument/2006/relationships/image" Target="../media/image28.png"/><Relationship Id="rId16" Type="http://schemas.openxmlformats.org/officeDocument/2006/relationships/diagramLayout" Target="../diagrams/layout5.xml"/><Relationship Id="rId20" Type="http://schemas.openxmlformats.org/officeDocument/2006/relationships/diagramData" Target="../diagrams/data10.xml"/><Relationship Id="rId29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7.xml"/><Relationship Id="rId11" Type="http://schemas.openxmlformats.org/officeDocument/2006/relationships/diagramData" Target="../diagrams/data8.xml"/><Relationship Id="rId24" Type="http://schemas.openxmlformats.org/officeDocument/2006/relationships/diagramData" Target="../diagrams/data11.xml"/><Relationship Id="rId32" Type="http://schemas.openxmlformats.org/officeDocument/2006/relationships/diagramColors" Target="../diagrams/colors6.xml"/><Relationship Id="rId40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diagramData" Target="../diagrams/data9.xml"/><Relationship Id="rId23" Type="http://schemas.openxmlformats.org/officeDocument/2006/relationships/diagramColors" Target="../diagrams/colors5.xml"/><Relationship Id="rId28" Type="http://schemas.microsoft.com/office/2007/relationships/diagramDrawing" Target="../diagrams/drawing6.xml"/><Relationship Id="rId49" Type="http://schemas.openxmlformats.org/officeDocument/2006/relationships/image" Target="../media/image22.png"/><Relationship Id="rId10" Type="http://schemas.microsoft.com/office/2007/relationships/diagramDrawing" Target="../diagrams/drawing4.xml"/><Relationship Id="rId19" Type="http://schemas.microsoft.com/office/2007/relationships/diagramDrawing" Target="../diagrams/drawing5.xml"/><Relationship Id="rId31" Type="http://schemas.openxmlformats.org/officeDocument/2006/relationships/diagramQuickStyle" Target="../diagrams/quickStyle6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4.xml"/><Relationship Id="rId22" Type="http://schemas.openxmlformats.org/officeDocument/2006/relationships/diagramQuickStyle" Target="../diagrams/quickStyle5.xml"/><Relationship Id="rId27" Type="http://schemas.openxmlformats.org/officeDocument/2006/relationships/diagramColors" Target="../diagrams/colors6.xml"/><Relationship Id="rId30" Type="http://schemas.openxmlformats.org/officeDocument/2006/relationships/diagramLayout" Target="../diagrams/layout6.xml"/><Relationship Id="rId35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nalyticsindiamag.com/most-popular-clustering-algorithms-used-in-machine-learning/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13" Type="http://schemas.openxmlformats.org/officeDocument/2006/relationships/diagramQuickStyle" Target="../diagrams/quickStyle7.xml"/><Relationship Id="rId18" Type="http://schemas.openxmlformats.org/officeDocument/2006/relationships/diagramColors" Target="../diagrams/colors8.xml"/><Relationship Id="rId26" Type="http://schemas.openxmlformats.org/officeDocument/2006/relationships/image" Target="../media/image29.png"/><Relationship Id="rId21" Type="http://schemas.openxmlformats.org/officeDocument/2006/relationships/diagramLayout" Target="../diagrams/layout8.xml"/><Relationship Id="rId34" Type="http://schemas.openxmlformats.org/officeDocument/2006/relationships/image" Target="../media/image36.png"/><Relationship Id="rId7" Type="http://schemas.openxmlformats.org/officeDocument/2006/relationships/diagramLayout" Target="../diagrams/layout7.xml"/><Relationship Id="rId12" Type="http://schemas.openxmlformats.org/officeDocument/2006/relationships/diagramLayout" Target="../diagrams/layout7.xml"/><Relationship Id="rId17" Type="http://schemas.openxmlformats.org/officeDocument/2006/relationships/diagramQuickStyle" Target="../diagrams/quickStyle8.xml"/><Relationship Id="rId25" Type="http://schemas.openxmlformats.org/officeDocument/2006/relationships/image" Target="../media/image27.png"/><Relationship Id="rId38" Type="http://schemas.openxmlformats.org/officeDocument/2006/relationships/customXml" Target="../ink/ink5.xml"/><Relationship Id="rId16" Type="http://schemas.openxmlformats.org/officeDocument/2006/relationships/diagramLayout" Target="../diagrams/layout8.xml"/><Relationship Id="rId20" Type="http://schemas.openxmlformats.org/officeDocument/2006/relationships/diagramData" Target="../diagrams/data16.xml"/><Relationship Id="rId29" Type="http://schemas.openxmlformats.org/officeDocument/2006/relationships/image" Target="../media/image32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3.xml"/><Relationship Id="rId11" Type="http://schemas.openxmlformats.org/officeDocument/2006/relationships/diagramData" Target="../diagrams/data14.xml"/><Relationship Id="rId24" Type="http://schemas.openxmlformats.org/officeDocument/2006/relationships/image" Target="../media/image26.png"/><Relationship Id="rId37" Type="http://schemas.openxmlformats.org/officeDocument/2006/relationships/image" Target="../media/image38.png"/><Relationship Id="rId5" Type="http://schemas.openxmlformats.org/officeDocument/2006/relationships/image" Target="../media/image12.png"/><Relationship Id="rId15" Type="http://schemas.openxmlformats.org/officeDocument/2006/relationships/diagramData" Target="../diagrams/data15.xml"/><Relationship Id="rId23" Type="http://schemas.openxmlformats.org/officeDocument/2006/relationships/diagramColors" Target="../diagrams/colors8.xml"/><Relationship Id="rId28" Type="http://schemas.openxmlformats.org/officeDocument/2006/relationships/image" Target="../media/image31.png"/><Relationship Id="rId10" Type="http://schemas.microsoft.com/office/2007/relationships/diagramDrawing" Target="../diagrams/drawing7.xml"/><Relationship Id="rId19" Type="http://schemas.microsoft.com/office/2007/relationships/diagramDrawing" Target="../diagrams/drawing8.xml"/><Relationship Id="rId31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diagramColors" Target="../diagrams/colors7.xml"/><Relationship Id="rId14" Type="http://schemas.openxmlformats.org/officeDocument/2006/relationships/diagramColors" Target="../diagrams/colors7.xml"/><Relationship Id="rId22" Type="http://schemas.openxmlformats.org/officeDocument/2006/relationships/diagramQuickStyle" Target="../diagrams/quickStyle8.xml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openxmlformats.org/officeDocument/2006/relationships/diagramData" Target="../diagrams/data19.xml"/><Relationship Id="rId18" Type="http://schemas.openxmlformats.org/officeDocument/2006/relationships/diagramData" Target="../diagrams/data20.xml"/><Relationship Id="rId3" Type="http://schemas.openxmlformats.org/officeDocument/2006/relationships/image" Target="../media/image12.png"/><Relationship Id="rId21" Type="http://schemas.openxmlformats.org/officeDocument/2006/relationships/diagramColors" Target="../diagrams/colors10.xml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9.xml"/><Relationship Id="rId17" Type="http://schemas.microsoft.com/office/2007/relationships/diagramDrawing" Target="../diagrams/drawing10.xml"/><Relationship Id="rId2" Type="http://schemas.openxmlformats.org/officeDocument/2006/relationships/image" Target="../media/image11.png"/><Relationship Id="rId16" Type="http://schemas.openxmlformats.org/officeDocument/2006/relationships/diagramColors" Target="../diagrams/colors10.xml"/><Relationship Id="rId20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9.xml"/><Relationship Id="rId24" Type="http://schemas.openxmlformats.org/officeDocument/2006/relationships/image" Target="../media/image43.png"/><Relationship Id="rId5" Type="http://schemas.openxmlformats.org/officeDocument/2006/relationships/diagramLayout" Target="../diagrams/layout9.xml"/><Relationship Id="rId15" Type="http://schemas.openxmlformats.org/officeDocument/2006/relationships/diagramQuickStyle" Target="../diagrams/quickStyle10.xml"/><Relationship Id="rId23" Type="http://schemas.openxmlformats.org/officeDocument/2006/relationships/image" Target="../media/image29.png"/><Relationship Id="rId10" Type="http://schemas.openxmlformats.org/officeDocument/2006/relationships/diagramLayout" Target="../diagrams/layout9.xml"/><Relationship Id="rId19" Type="http://schemas.openxmlformats.org/officeDocument/2006/relationships/diagramLayout" Target="../diagrams/layout10.xml"/><Relationship Id="rId4" Type="http://schemas.openxmlformats.org/officeDocument/2006/relationships/diagramData" Target="../diagrams/data17.xml"/><Relationship Id="rId9" Type="http://schemas.openxmlformats.org/officeDocument/2006/relationships/diagramData" Target="../diagrams/data18.xml"/><Relationship Id="rId14" Type="http://schemas.openxmlformats.org/officeDocument/2006/relationships/diagramLayout" Target="../diagrams/layout10.xml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18.png"/><Relationship Id="rId18" Type="http://schemas.openxmlformats.org/officeDocument/2006/relationships/customXml" Target="../ink/ink12.xml"/><Relationship Id="rId3" Type="http://schemas.openxmlformats.org/officeDocument/2006/relationships/image" Target="../media/image13.png"/><Relationship Id="rId21" Type="http://schemas.openxmlformats.org/officeDocument/2006/relationships/image" Target="../media/image46.png"/><Relationship Id="rId7" Type="http://schemas.openxmlformats.org/officeDocument/2006/relationships/customXml" Target="../ink/ink8.xml"/><Relationship Id="rId12" Type="http://schemas.openxmlformats.org/officeDocument/2006/relationships/image" Target="../media/image252.png"/><Relationship Id="rId17" Type="http://schemas.openxmlformats.org/officeDocument/2006/relationships/image" Target="../media/image441.png"/><Relationship Id="rId2" Type="http://schemas.openxmlformats.org/officeDocument/2006/relationships/customXml" Target="../ink/ink6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11" Type="http://schemas.openxmlformats.org/officeDocument/2006/relationships/customXml" Target="../ink/ink10.xml"/><Relationship Id="rId15" Type="http://schemas.openxmlformats.org/officeDocument/2006/relationships/customXml" Target="../ink/ink11.xml"/><Relationship Id="rId23" Type="http://schemas.openxmlformats.org/officeDocument/2006/relationships/image" Target="../media/image47.png"/><Relationship Id="rId10" Type="http://schemas.openxmlformats.org/officeDocument/2006/relationships/image" Target="../media/image251.png"/><Relationship Id="rId19" Type="http://schemas.openxmlformats.org/officeDocument/2006/relationships/image" Target="../media/image45.png"/><Relationship Id="rId4" Type="http://schemas.openxmlformats.org/officeDocument/2006/relationships/customXml" Target="../ink/ink7.xml"/><Relationship Id="rId9" Type="http://schemas.openxmlformats.org/officeDocument/2006/relationships/customXml" Target="../ink/ink9.xml"/><Relationship Id="rId14" Type="http://schemas.openxmlformats.org/officeDocument/2006/relationships/image" Target="../media/image44.png"/><Relationship Id="rId22" Type="http://schemas.openxmlformats.org/officeDocument/2006/relationships/customXml" Target="../ink/ink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3</a:t>
            </a:r>
            <a:r>
              <a:rPr lang="ru-RU" altLang="ru-RU" sz="2800" b="1" dirty="0"/>
              <a:t>. Искусственные нейронные сети и обучение без учителя </a:t>
            </a:r>
            <a:r>
              <a:rPr lang="ru-RU" altLang="ru-RU" sz="2800" dirty="0"/>
              <a:t>/</a:t>
            </a:r>
            <a:r>
              <a:rPr lang="ru-RU" altLang="ru-RU" sz="2000" dirty="0">
                <a:solidFill>
                  <a:srgbClr val="7030A0"/>
                </a:solidFill>
              </a:rPr>
              <a:t> </a:t>
            </a:r>
            <a:r>
              <a:rPr lang="en-US" altLang="ru-RU" sz="2600" b="1" dirty="0">
                <a:solidFill>
                  <a:srgbClr val="7030A0"/>
                </a:solidFill>
              </a:rPr>
              <a:t>Artificial Neural Networks (ANNs) and Unsupervised Learning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Обратный расчет и обучение ИНС. Настройка МО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Backpropagation and training ANNs. ML settings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Обучение без учителя: кластеризация и выявление аномалий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Unsupervised learning: clustering and anomaly detection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latin typeface="Cambria" pitchFamily="18" charset="0"/>
              </a:rPr>
              <a:t>Обучение с подкреплением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Reinforcement learning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2199875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0CD87B-6629-461F-A743-A110DE3B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892" y="4306826"/>
            <a:ext cx="3585802" cy="2499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D11632D8-4226-4729-81CF-0602671DB614}"/>
                  </a:ext>
                </a:extLst>
              </p14:cNvPr>
              <p14:cNvContentPartPr/>
              <p14:nvPr/>
            </p14:nvContentPartPr>
            <p14:xfrm>
              <a:off x="1062047" y="4906089"/>
              <a:ext cx="2065680" cy="14000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D11632D8-4226-4729-81CF-0602671DB6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2687" y="4896729"/>
                <a:ext cx="2084400" cy="14187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507FAF-63E0-4A26-8183-0DE1A01C1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22" y="4369341"/>
            <a:ext cx="2488659" cy="248865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5E0B7BF-5C0B-4945-8A94-52611F2ACB0E}"/>
              </a:ext>
            </a:extLst>
          </p:cNvPr>
          <p:cNvSpPr/>
          <p:nvPr/>
        </p:nvSpPr>
        <p:spPr>
          <a:xfrm>
            <a:off x="4767416" y="6488668"/>
            <a:ext cx="2809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K-means clustering intuition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91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8" name="Прямоугольник 8">
            <a:extLst>
              <a:ext uri="{FF2B5EF4-FFF2-40B4-BE49-F238E27FC236}">
                <a16:creationId xmlns:a16="http://schemas.microsoft.com/office/drawing/2014/main" id="{F23AFDA8-4ACE-4402-961E-CF2327FD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58487"/>
            <a:ext cx="8634043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b="1" dirty="0"/>
              <a:t>Параметры</a:t>
            </a:r>
            <a:r>
              <a:rPr lang="ru-RU" altLang="ru-RU" dirty="0"/>
              <a:t> модели определяются в ходе решения задачи МО.</a:t>
            </a:r>
            <a:endParaRPr lang="en-US" altLang="ru-RU" dirty="0"/>
          </a:p>
          <a:p>
            <a:r>
              <a:rPr lang="ru-RU" altLang="ru-RU" b="1" dirty="0" err="1"/>
              <a:t>Гиперпараметры</a:t>
            </a:r>
            <a:r>
              <a:rPr lang="ru-RU" altLang="ru-RU" dirty="0"/>
              <a:t> задаются пользователем, как правило не единственным образом, и их значения </a:t>
            </a:r>
            <a:r>
              <a:rPr lang="ru-RU" altLang="ru-RU" dirty="0">
                <a:solidFill>
                  <a:srgbClr val="002060"/>
                </a:solidFill>
              </a:rPr>
              <a:t>влияют</a:t>
            </a:r>
            <a:r>
              <a:rPr lang="ru-RU" altLang="ru-RU" dirty="0"/>
              <a:t> на значения искомых параметров.</a:t>
            </a:r>
            <a:r>
              <a:rPr lang="en-US" altLang="ru-RU" dirty="0"/>
              <a:t> </a:t>
            </a:r>
            <a:endParaRPr lang="ru-RU" altLang="ru-RU" dirty="0"/>
          </a:p>
        </p:txBody>
      </p:sp>
      <p:sp>
        <p:nvSpPr>
          <p:cNvPr id="19" name="Прямоугольник 8">
            <a:extLst>
              <a:ext uri="{FF2B5EF4-FFF2-40B4-BE49-F238E27FC236}">
                <a16:creationId xmlns:a16="http://schemas.microsoft.com/office/drawing/2014/main" id="{2221D98D-2503-4880-97E7-3FDA3E0AE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5820" y="1388506"/>
            <a:ext cx="8751925" cy="584775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ru-RU" dirty="0"/>
              <a:t>…</a:t>
            </a:r>
          </a:p>
          <a:p>
            <a:r>
              <a:rPr lang="en-US" altLang="ru-RU" dirty="0"/>
              <a:t>5. </a:t>
            </a:r>
            <a:r>
              <a:rPr lang="ru-RU" altLang="ru-RU" dirty="0"/>
              <a:t>Регуляризация / </a:t>
            </a:r>
            <a:r>
              <a:rPr lang="en-US" altLang="ru-RU" dirty="0">
                <a:solidFill>
                  <a:srgbClr val="7030A0"/>
                </a:solidFill>
              </a:rPr>
              <a:t>Regularization</a:t>
            </a:r>
            <a:r>
              <a:rPr lang="en-US" altLang="ru-RU" dirty="0"/>
              <a:t> 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0A9B107-73E2-4DD7-9613-2C2C1D7F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" y="2970381"/>
            <a:ext cx="4196353" cy="3600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503C9A-5016-4E41-98F6-DBD09F5F29F2}"/>
              </a:ext>
            </a:extLst>
          </p:cNvPr>
          <p:cNvSpPr/>
          <p:nvPr/>
        </p:nvSpPr>
        <p:spPr>
          <a:xfrm>
            <a:off x="572916" y="6483649"/>
            <a:ext cx="3459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Exponential Growth and Epidemics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5130AB-794D-4B64-9836-C79EE9F233F3}"/>
              </a:ext>
            </a:extLst>
          </p:cNvPr>
          <p:cNvSpPr/>
          <p:nvPr/>
        </p:nvSpPr>
        <p:spPr>
          <a:xfrm>
            <a:off x="1381328" y="2964182"/>
            <a:ext cx="3061276" cy="317452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577EB4-EBD4-4F04-9828-2485D34C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580" y="4951379"/>
            <a:ext cx="1704975" cy="1371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37E25F6-DCD5-4DC2-8E53-2B088033A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5980" y="4951378"/>
            <a:ext cx="1704975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31">
                <a:extLst>
                  <a:ext uri="{FF2B5EF4-FFF2-40B4-BE49-F238E27FC236}">
                    <a16:creationId xmlns:a16="http://schemas.microsoft.com/office/drawing/2014/main" id="{D020A170-1CB3-4F39-B4BF-04C5E7EB969F}"/>
                  </a:ext>
                </a:extLst>
              </p:cNvPr>
              <p:cNvSpPr txBox="1"/>
              <p:nvPr/>
            </p:nvSpPr>
            <p:spPr bwMode="auto">
              <a:xfrm>
                <a:off x="3320435" y="1987697"/>
                <a:ext cx="8441733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)+(1−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Объект 31">
                <a:extLst>
                  <a:ext uri="{FF2B5EF4-FFF2-40B4-BE49-F238E27FC236}">
                    <a16:creationId xmlns:a16="http://schemas.microsoft.com/office/drawing/2014/main" id="{D020A170-1CB3-4F39-B4BF-04C5E7EB9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0435" y="1987697"/>
                <a:ext cx="8441733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277E2524-6C5C-4BC2-9619-2443F95196AD}"/>
                  </a:ext>
                </a:extLst>
              </p14:cNvPr>
              <p14:cNvContentPartPr/>
              <p14:nvPr/>
            </p14:nvContentPartPr>
            <p14:xfrm>
              <a:off x="6601197" y="6509765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277E2524-6C5C-4BC2-9619-2443F95196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2557" y="650076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59ECCF0-498B-4253-B220-8F3C3E785107}"/>
              </a:ext>
            </a:extLst>
          </p:cNvPr>
          <p:cNvCxnSpPr>
            <a:cxnSpLocks/>
          </p:cNvCxnSpPr>
          <p:nvPr/>
        </p:nvCxnSpPr>
        <p:spPr>
          <a:xfrm flipV="1">
            <a:off x="6826906" y="4106075"/>
            <a:ext cx="0" cy="2207175"/>
          </a:xfrm>
          <a:prstGeom prst="line">
            <a:avLst/>
          </a:prstGeom>
          <a:solidFill>
            <a:srgbClr val="008C3A">
              <a:alpha val="75000"/>
            </a:srgbClr>
          </a:solidFill>
          <a:ln w="18000">
            <a:solidFill>
              <a:srgbClr val="008C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4954DBD9-FA44-4846-B2B5-E7D85AD6E5F5}"/>
              </a:ext>
            </a:extLst>
          </p:cNvPr>
          <p:cNvCxnSpPr>
            <a:cxnSpLocks/>
          </p:cNvCxnSpPr>
          <p:nvPr/>
        </p:nvCxnSpPr>
        <p:spPr>
          <a:xfrm>
            <a:off x="6827852" y="6322921"/>
            <a:ext cx="3016539" cy="0"/>
          </a:xfrm>
          <a:prstGeom prst="line">
            <a:avLst/>
          </a:prstGeom>
          <a:solidFill>
            <a:srgbClr val="008C3A">
              <a:alpha val="75000"/>
            </a:srgbClr>
          </a:solidFill>
          <a:ln w="18000">
            <a:solidFill>
              <a:srgbClr val="008C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Схема 41">
                <a:extLst>
                  <a:ext uri="{FF2B5EF4-FFF2-40B4-BE49-F238E27FC236}">
                    <a16:creationId xmlns:a16="http://schemas.microsoft.com/office/drawing/2014/main" id="{B119BE60-63F8-4E25-BD5D-C7BAA6904A3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17702622"/>
                  </p:ext>
                </p:extLst>
              </p:nvPr>
            </p:nvGraphicFramePr>
            <p:xfrm>
              <a:off x="8543635" y="2584221"/>
              <a:ext cx="901767" cy="217260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42" name="Схема 41">
                <a:extLst>
                  <a:ext uri="{FF2B5EF4-FFF2-40B4-BE49-F238E27FC236}">
                    <a16:creationId xmlns:a16="http://schemas.microsoft.com/office/drawing/2014/main" id="{B119BE60-63F8-4E25-BD5D-C7BAA6904A3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17702622"/>
                  </p:ext>
                </p:extLst>
              </p:nvPr>
            </p:nvGraphicFramePr>
            <p:xfrm>
              <a:off x="8543635" y="2584221"/>
              <a:ext cx="901767" cy="217260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152278C-0544-432D-B9D7-6A8090A40C96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 bwMode="auto">
          <a:xfrm>
            <a:off x="9445402" y="3670523"/>
            <a:ext cx="379984" cy="92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Схема 43">
                <a:extLst>
                  <a:ext uri="{FF2B5EF4-FFF2-40B4-BE49-F238E27FC236}">
                    <a16:creationId xmlns:a16="http://schemas.microsoft.com/office/drawing/2014/main" id="{28CED306-8A9E-47FB-85DE-660B443909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5427768"/>
                  </p:ext>
                </p:extLst>
              </p:nvPr>
            </p:nvGraphicFramePr>
            <p:xfrm>
              <a:off x="9825386" y="3081563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Choice>
        <mc:Fallback xmlns="">
          <p:graphicFrame>
            <p:nvGraphicFramePr>
              <p:cNvPr id="44" name="Схема 43">
                <a:extLst>
                  <a:ext uri="{FF2B5EF4-FFF2-40B4-BE49-F238E27FC236}">
                    <a16:creationId xmlns:a16="http://schemas.microsoft.com/office/drawing/2014/main" id="{28CED306-8A9E-47FB-85DE-660B443909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5427768"/>
                  </p:ext>
                </p:extLst>
              </p:nvPr>
            </p:nvGraphicFramePr>
            <p:xfrm>
              <a:off x="9825386" y="3081563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2" r:lo="rId23" r:qs="rId24" r:cs="rId25"/>
              </a:graphicData>
            </a:graphic>
          </p:graphicFrame>
        </mc:Fallback>
      </mc:AlternateContent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08B431AE-5B88-425D-AD1A-D7B940F8BEA7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V="1">
            <a:off x="10621437" y="3676382"/>
            <a:ext cx="350414" cy="34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E35351A8-4D59-4E4A-9991-38F698E9AD30}"/>
                  </a:ext>
                </a:extLst>
              </p:cNvPr>
              <p:cNvSpPr/>
              <p:nvPr/>
            </p:nvSpPr>
            <p:spPr>
              <a:xfrm>
                <a:off x="6955277" y="3474493"/>
                <a:ext cx="5097295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3949700" algn="l"/>
                  </a:tabLst>
                </a:pPr>
                <a14:m>
                  <m:oMath xmlns:m="http://schemas.openxmlformats.org/officeDocument/2006/math">
                    <m:r>
                      <a:rPr lang="en-US" altLang="ru-RU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E35351A8-4D59-4E4A-9991-38F698E9A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277" y="3474493"/>
                <a:ext cx="5097295" cy="404983"/>
              </a:xfrm>
              <a:prstGeom prst="rect">
                <a:avLst/>
              </a:prstGeom>
              <a:blipFill>
                <a:blip r:embed="rId2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6" name="Рукописный ввод 75">
                <a:extLst>
                  <a:ext uri="{FF2B5EF4-FFF2-40B4-BE49-F238E27FC236}">
                    <a16:creationId xmlns:a16="http://schemas.microsoft.com/office/drawing/2014/main" id="{F95FFD63-E0D8-4D42-8301-2447F9279B9E}"/>
                  </a:ext>
                </a:extLst>
              </p14:cNvPr>
              <p14:cNvContentPartPr/>
              <p14:nvPr/>
            </p14:nvContentPartPr>
            <p14:xfrm>
              <a:off x="9017640" y="2167920"/>
              <a:ext cx="221760" cy="168480"/>
            </p14:xfrm>
          </p:contentPart>
        </mc:Choice>
        <mc:Fallback xmlns="">
          <p:pic>
            <p:nvPicPr>
              <p:cNvPr id="76" name="Рукописный ввод 75">
                <a:extLst>
                  <a:ext uri="{FF2B5EF4-FFF2-40B4-BE49-F238E27FC236}">
                    <a16:creationId xmlns:a16="http://schemas.microsoft.com/office/drawing/2014/main" id="{F95FFD63-E0D8-4D42-8301-2447F9279B9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01800" y="2104560"/>
                <a:ext cx="253080" cy="2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03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3</a:t>
            </a:r>
            <a:r>
              <a:rPr lang="ru-RU" altLang="ru-RU" sz="2800" b="1" dirty="0"/>
              <a:t>. Искусственные нейронные сети и обучение без учителя </a:t>
            </a:r>
            <a:r>
              <a:rPr lang="ru-RU" altLang="ru-RU" sz="2800" dirty="0"/>
              <a:t>/</a:t>
            </a:r>
            <a:r>
              <a:rPr lang="ru-RU" altLang="ru-RU" sz="2000" dirty="0">
                <a:solidFill>
                  <a:srgbClr val="7030A0"/>
                </a:solidFill>
              </a:rPr>
              <a:t> </a:t>
            </a:r>
            <a:r>
              <a:rPr lang="en-US" altLang="ru-RU" sz="2600" b="1" dirty="0">
                <a:solidFill>
                  <a:srgbClr val="7030A0"/>
                </a:solidFill>
              </a:rPr>
              <a:t>Artificial Neural Networks (ANNs) and Unsupervised Learning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Обратный расчет и обучение ИНС. Настройка МО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Backpropagation and training ANNs. ML settings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Обучение без учителя: кластеризация и выявление аномалий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Unsupervised learning: clustering and anomaly detection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latin typeface="Cambria" pitchFamily="18" charset="0"/>
              </a:rPr>
              <a:t>Обучение с подкреплением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Reinforcement learning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3240735"/>
            <a:ext cx="11536378" cy="669784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0CD87B-6629-461F-A743-A110DE3B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892" y="4306826"/>
            <a:ext cx="3585802" cy="2499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D11632D8-4226-4729-81CF-0602671DB614}"/>
                  </a:ext>
                </a:extLst>
              </p14:cNvPr>
              <p14:cNvContentPartPr/>
              <p14:nvPr/>
            </p14:nvContentPartPr>
            <p14:xfrm>
              <a:off x="1062047" y="4906089"/>
              <a:ext cx="2065680" cy="14000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D11632D8-4226-4729-81CF-0602671DB6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2687" y="4896729"/>
                <a:ext cx="2084400" cy="14187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507FAF-63E0-4A26-8183-0DE1A01C1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22" y="4369341"/>
            <a:ext cx="2488659" cy="248865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5E0B7BF-5C0B-4945-8A94-52611F2ACB0E}"/>
              </a:ext>
            </a:extLst>
          </p:cNvPr>
          <p:cNvSpPr/>
          <p:nvPr/>
        </p:nvSpPr>
        <p:spPr>
          <a:xfrm>
            <a:off x="4767416" y="6488668"/>
            <a:ext cx="2809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K-means clustering intuition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6084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79EC25-B6A2-4E91-BDFB-BF656B27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128" y="3831602"/>
            <a:ext cx="3014870" cy="3014870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Кластеризация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Clustering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2EF9F1-0810-414F-A62E-7A2AF1B59477}"/>
              </a:ext>
            </a:extLst>
          </p:cNvPr>
          <p:cNvSpPr/>
          <p:nvPr/>
        </p:nvSpPr>
        <p:spPr>
          <a:xfrm>
            <a:off x="9382538" y="6488668"/>
            <a:ext cx="2809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K-means clustering intuition</a:t>
            </a:r>
            <a:endParaRPr lang="ru-RU" dirty="0"/>
          </a:p>
        </p:txBody>
      </p:sp>
      <p:sp>
        <p:nvSpPr>
          <p:cNvPr id="56" name="Прямоугольник 8">
            <a:extLst>
              <a:ext uri="{FF2B5EF4-FFF2-40B4-BE49-F238E27FC236}">
                <a16:creationId xmlns:a16="http://schemas.microsoft.com/office/drawing/2014/main" id="{9358162F-8022-4E7D-A217-F5C33EAE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20205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ML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B2A3155C-4602-477E-866A-5C542B1C8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3665" y="1133237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с учителем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0C47A7A6-F554-47E5-8072-D32B2117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916" y="1133236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без учителя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Unsupervised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CA63B3A9-73CA-44C5-B180-F9DA300C60A7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>
          <a:xfrm>
            <a:off x="7544602" y="889537"/>
            <a:ext cx="3196948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B237B73F-6AB5-48F9-B134-7DB91D7C78AA}"/>
              </a:ext>
            </a:extLst>
          </p:cNvPr>
          <p:cNvCxnSpPr>
            <a:cxnSpLocks/>
            <a:stCxn id="56" idx="2"/>
            <a:endCxn id="70" idx="0"/>
          </p:cNvCxnSpPr>
          <p:nvPr/>
        </p:nvCxnSpPr>
        <p:spPr>
          <a:xfrm flipH="1">
            <a:off x="4267801" y="889537"/>
            <a:ext cx="3276801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CE5305DA-2609-4CF5-B812-270E3FAC4F89}"/>
              </a:ext>
            </a:extLst>
          </p:cNvPr>
          <p:cNvCxnSpPr>
            <a:cxnSpLocks/>
          </p:cNvCxnSpPr>
          <p:nvPr/>
        </p:nvCxnSpPr>
        <p:spPr>
          <a:xfrm flipV="1">
            <a:off x="10215140" y="1796262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7706904D-3B11-49F6-A3E8-D5CBEDACBCAD}"/>
              </a:ext>
            </a:extLst>
          </p:cNvPr>
          <p:cNvCxnSpPr>
            <a:cxnSpLocks/>
          </p:cNvCxnSpPr>
          <p:nvPr/>
        </p:nvCxnSpPr>
        <p:spPr>
          <a:xfrm>
            <a:off x="10215140" y="2644089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A15AE4-F577-4497-A018-913A84C2FD43}"/>
                  </a:ext>
                </a:extLst>
              </p:cNvPr>
              <p:cNvSpPr txBox="1"/>
              <p:nvPr/>
            </p:nvSpPr>
            <p:spPr>
              <a:xfrm>
                <a:off x="11110833" y="259934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A15AE4-F577-4497-A018-913A84C2F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833" y="2599343"/>
                <a:ext cx="276101" cy="276999"/>
              </a:xfrm>
              <a:prstGeom prst="rect">
                <a:avLst/>
              </a:prstGeom>
              <a:blipFill>
                <a:blip r:embed="rId4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0B3FA8-AF2A-48EE-B101-E04A0EF8E09A}"/>
                  </a:ext>
                </a:extLst>
              </p:cNvPr>
              <p:cNvSpPr txBox="1"/>
              <p:nvPr/>
            </p:nvSpPr>
            <p:spPr>
              <a:xfrm>
                <a:off x="9898239" y="171138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0B3FA8-AF2A-48EE-B101-E04A0EF8E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239" y="1711383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Знак умножения 77">
            <a:extLst>
              <a:ext uri="{FF2B5EF4-FFF2-40B4-BE49-F238E27FC236}">
                <a16:creationId xmlns:a16="http://schemas.microsoft.com/office/drawing/2014/main" id="{AE6CCFB6-B11B-4254-9AD9-8060EA417615}"/>
              </a:ext>
            </a:extLst>
          </p:cNvPr>
          <p:cNvSpPr/>
          <p:nvPr/>
        </p:nvSpPr>
        <p:spPr>
          <a:xfrm>
            <a:off x="10246532" y="2250248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Знак умножения 78">
            <a:extLst>
              <a:ext uri="{FF2B5EF4-FFF2-40B4-BE49-F238E27FC236}">
                <a16:creationId xmlns:a16="http://schemas.microsoft.com/office/drawing/2014/main" id="{BE160E50-EAE5-4BE1-B029-C2C6E8D66A1E}"/>
              </a:ext>
            </a:extLst>
          </p:cNvPr>
          <p:cNvSpPr/>
          <p:nvPr/>
        </p:nvSpPr>
        <p:spPr>
          <a:xfrm>
            <a:off x="10442063" y="2186985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Знак умножения 79">
            <a:extLst>
              <a:ext uri="{FF2B5EF4-FFF2-40B4-BE49-F238E27FC236}">
                <a16:creationId xmlns:a16="http://schemas.microsoft.com/office/drawing/2014/main" id="{B71365E9-D8D7-405D-A87D-5DFF36287CDF}"/>
              </a:ext>
            </a:extLst>
          </p:cNvPr>
          <p:cNvSpPr/>
          <p:nvPr/>
        </p:nvSpPr>
        <p:spPr>
          <a:xfrm>
            <a:off x="10398932" y="2376766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Блок-схема: узел 80">
            <a:extLst>
              <a:ext uri="{FF2B5EF4-FFF2-40B4-BE49-F238E27FC236}">
                <a16:creationId xmlns:a16="http://schemas.microsoft.com/office/drawing/2014/main" id="{C57F3839-6C09-467E-BEAA-76310411D429}"/>
              </a:ext>
            </a:extLst>
          </p:cNvPr>
          <p:cNvSpPr/>
          <p:nvPr/>
        </p:nvSpPr>
        <p:spPr>
          <a:xfrm>
            <a:off x="10619116" y="194025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Блок-схема: узел 81">
            <a:extLst>
              <a:ext uri="{FF2B5EF4-FFF2-40B4-BE49-F238E27FC236}">
                <a16:creationId xmlns:a16="http://schemas.microsoft.com/office/drawing/2014/main" id="{513105FD-25FE-424B-BCFE-F4466A0F6E71}"/>
              </a:ext>
            </a:extLst>
          </p:cNvPr>
          <p:cNvSpPr/>
          <p:nvPr/>
        </p:nvSpPr>
        <p:spPr>
          <a:xfrm>
            <a:off x="10771516" y="2006029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Блок-схема: узел 82">
            <a:extLst>
              <a:ext uri="{FF2B5EF4-FFF2-40B4-BE49-F238E27FC236}">
                <a16:creationId xmlns:a16="http://schemas.microsoft.com/office/drawing/2014/main" id="{D7765758-D12C-48ED-9C15-F1458418AF10}"/>
              </a:ext>
            </a:extLst>
          </p:cNvPr>
          <p:cNvSpPr/>
          <p:nvPr/>
        </p:nvSpPr>
        <p:spPr>
          <a:xfrm>
            <a:off x="10665639" y="2121533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D7A2C022-241C-4C39-BDB6-DF9DB32C0D6B}"/>
              </a:ext>
            </a:extLst>
          </p:cNvPr>
          <p:cNvCxnSpPr>
            <a:cxnSpLocks/>
          </p:cNvCxnSpPr>
          <p:nvPr/>
        </p:nvCxnSpPr>
        <p:spPr>
          <a:xfrm flipV="1">
            <a:off x="10427970" y="2144912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FD297BF9-C43B-4E52-9D09-847AA87C1BFF}"/>
              </a:ext>
            </a:extLst>
          </p:cNvPr>
          <p:cNvCxnSpPr>
            <a:cxnSpLocks/>
          </p:cNvCxnSpPr>
          <p:nvPr/>
        </p:nvCxnSpPr>
        <p:spPr>
          <a:xfrm flipH="1" flipV="1">
            <a:off x="10189169" y="2144912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D030E704-390E-46BB-8092-8E2509C650A6}"/>
              </a:ext>
            </a:extLst>
          </p:cNvPr>
          <p:cNvGrpSpPr/>
          <p:nvPr/>
        </p:nvGrpSpPr>
        <p:grpSpPr>
          <a:xfrm>
            <a:off x="10311515" y="1966162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2C235907-9337-40C7-83A0-D69080086D84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C0E44870-C056-46A7-9303-F6CB54E66383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C611B024-DC61-4F48-A7D5-D78F72597779}"/>
              </a:ext>
            </a:extLst>
          </p:cNvPr>
          <p:cNvCxnSpPr>
            <a:cxnSpLocks/>
          </p:cNvCxnSpPr>
          <p:nvPr/>
        </p:nvCxnSpPr>
        <p:spPr>
          <a:xfrm>
            <a:off x="10326749" y="1795160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Знак умножения 89">
            <a:extLst>
              <a:ext uri="{FF2B5EF4-FFF2-40B4-BE49-F238E27FC236}">
                <a16:creationId xmlns:a16="http://schemas.microsoft.com/office/drawing/2014/main" id="{9249B10B-FDDB-4221-ADBD-51929CEEEB9F}"/>
              </a:ext>
            </a:extLst>
          </p:cNvPr>
          <p:cNvSpPr/>
          <p:nvPr/>
        </p:nvSpPr>
        <p:spPr>
          <a:xfrm>
            <a:off x="10326749" y="2067584"/>
            <a:ext cx="220184" cy="179715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2AC76B95-2B10-42B7-AD2A-A44AA56D27F7}"/>
              </a:ext>
            </a:extLst>
          </p:cNvPr>
          <p:cNvCxnSpPr>
            <a:cxnSpLocks/>
          </p:cNvCxnSpPr>
          <p:nvPr/>
        </p:nvCxnSpPr>
        <p:spPr>
          <a:xfrm flipV="1">
            <a:off x="4037373" y="1791347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D3F93BEE-B98D-4C26-BA0F-D758DDCB6773}"/>
              </a:ext>
            </a:extLst>
          </p:cNvPr>
          <p:cNvCxnSpPr>
            <a:cxnSpLocks/>
          </p:cNvCxnSpPr>
          <p:nvPr/>
        </p:nvCxnSpPr>
        <p:spPr>
          <a:xfrm>
            <a:off x="4037373" y="2639174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A48EB98-FE50-417C-862D-13D34542C418}"/>
                  </a:ext>
                </a:extLst>
              </p:cNvPr>
              <p:cNvSpPr txBox="1"/>
              <p:nvPr/>
            </p:nvSpPr>
            <p:spPr>
              <a:xfrm>
                <a:off x="4933066" y="259442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A48EB98-FE50-417C-862D-13D34542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66" y="2594428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7152826-373E-4DE1-886E-8FDC3C7BA0D8}"/>
                  </a:ext>
                </a:extLst>
              </p:cNvPr>
              <p:cNvSpPr txBox="1"/>
              <p:nvPr/>
            </p:nvSpPr>
            <p:spPr>
              <a:xfrm>
                <a:off x="3720472" y="170646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7152826-373E-4DE1-886E-8FDC3C7BA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472" y="1706468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Блок-схема: узел 94">
            <a:extLst>
              <a:ext uri="{FF2B5EF4-FFF2-40B4-BE49-F238E27FC236}">
                <a16:creationId xmlns:a16="http://schemas.microsoft.com/office/drawing/2014/main" id="{C192AC53-71C8-46D3-83C4-516B1CF1C9F7}"/>
              </a:ext>
            </a:extLst>
          </p:cNvPr>
          <p:cNvSpPr/>
          <p:nvPr/>
        </p:nvSpPr>
        <p:spPr>
          <a:xfrm>
            <a:off x="4441349" y="1935342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Блок-схема: узел 95">
            <a:extLst>
              <a:ext uri="{FF2B5EF4-FFF2-40B4-BE49-F238E27FC236}">
                <a16:creationId xmlns:a16="http://schemas.microsoft.com/office/drawing/2014/main" id="{237CC1B9-1183-4664-8444-A0AB5206F6E7}"/>
              </a:ext>
            </a:extLst>
          </p:cNvPr>
          <p:cNvSpPr/>
          <p:nvPr/>
        </p:nvSpPr>
        <p:spPr>
          <a:xfrm>
            <a:off x="4593749" y="2001114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Блок-схема: узел 96">
            <a:extLst>
              <a:ext uri="{FF2B5EF4-FFF2-40B4-BE49-F238E27FC236}">
                <a16:creationId xmlns:a16="http://schemas.microsoft.com/office/drawing/2014/main" id="{C48681C4-D67B-437B-A17A-FB7F920B9D34}"/>
              </a:ext>
            </a:extLst>
          </p:cNvPr>
          <p:cNvSpPr/>
          <p:nvPr/>
        </p:nvSpPr>
        <p:spPr>
          <a:xfrm>
            <a:off x="4487872" y="2116618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Прямая соединительная линия 97">
            <a:extLst>
              <a:ext uri="{FF2B5EF4-FFF2-40B4-BE49-F238E27FC236}">
                <a16:creationId xmlns:a16="http://schemas.microsoft.com/office/drawing/2014/main" id="{06403784-A8D3-43AB-82BD-1F46CC4D5A9B}"/>
              </a:ext>
            </a:extLst>
          </p:cNvPr>
          <p:cNvCxnSpPr>
            <a:cxnSpLocks/>
          </p:cNvCxnSpPr>
          <p:nvPr/>
        </p:nvCxnSpPr>
        <p:spPr>
          <a:xfrm flipV="1">
            <a:off x="4250203" y="2139997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>
            <a:extLst>
              <a:ext uri="{FF2B5EF4-FFF2-40B4-BE49-F238E27FC236}">
                <a16:creationId xmlns:a16="http://schemas.microsoft.com/office/drawing/2014/main" id="{9A187E04-CCB0-40DB-B495-7E9BFD75F5F6}"/>
              </a:ext>
            </a:extLst>
          </p:cNvPr>
          <p:cNvCxnSpPr>
            <a:cxnSpLocks/>
          </p:cNvCxnSpPr>
          <p:nvPr/>
        </p:nvCxnSpPr>
        <p:spPr>
          <a:xfrm flipH="1" flipV="1">
            <a:off x="4011402" y="2139997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91929857-09B2-4365-84C9-4B4B691A0085}"/>
              </a:ext>
            </a:extLst>
          </p:cNvPr>
          <p:cNvGrpSpPr/>
          <p:nvPr/>
        </p:nvGrpSpPr>
        <p:grpSpPr>
          <a:xfrm>
            <a:off x="4133748" y="1961247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1" name="Рукописный ввод 100">
                  <a:extLst>
                    <a:ext uri="{FF2B5EF4-FFF2-40B4-BE49-F238E27FC236}">
                      <a16:creationId xmlns:a16="http://schemas.microsoft.com/office/drawing/2014/main" id="{F2B611EA-A4D0-4C90-B304-A293DA60BD26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2" name="Рукописный ввод 101">
                  <a:extLst>
                    <a:ext uri="{FF2B5EF4-FFF2-40B4-BE49-F238E27FC236}">
                      <a16:creationId xmlns:a16="http://schemas.microsoft.com/office/drawing/2014/main" id="{B2AED832-EF70-4FFE-972D-94926A431B48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3" name="Прямая соединительная линия 102">
            <a:extLst>
              <a:ext uri="{FF2B5EF4-FFF2-40B4-BE49-F238E27FC236}">
                <a16:creationId xmlns:a16="http://schemas.microsoft.com/office/drawing/2014/main" id="{B9CF4185-060A-4FC8-A446-FAC7ED772E43}"/>
              </a:ext>
            </a:extLst>
          </p:cNvPr>
          <p:cNvCxnSpPr>
            <a:cxnSpLocks/>
          </p:cNvCxnSpPr>
          <p:nvPr/>
        </p:nvCxnSpPr>
        <p:spPr>
          <a:xfrm>
            <a:off x="4148982" y="1790245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Блок-схема: узел 103">
            <a:extLst>
              <a:ext uri="{FF2B5EF4-FFF2-40B4-BE49-F238E27FC236}">
                <a16:creationId xmlns:a16="http://schemas.microsoft.com/office/drawing/2014/main" id="{16545293-B269-4FED-B282-5AEB1142345F}"/>
              </a:ext>
            </a:extLst>
          </p:cNvPr>
          <p:cNvSpPr/>
          <p:nvPr/>
        </p:nvSpPr>
        <p:spPr>
          <a:xfrm>
            <a:off x="4117178" y="227213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Блок-схема: узел 104">
            <a:extLst>
              <a:ext uri="{FF2B5EF4-FFF2-40B4-BE49-F238E27FC236}">
                <a16:creationId xmlns:a16="http://schemas.microsoft.com/office/drawing/2014/main" id="{F2FA84D3-5859-4784-98A1-FFAD1C90F555}"/>
              </a:ext>
            </a:extLst>
          </p:cNvPr>
          <p:cNvSpPr/>
          <p:nvPr/>
        </p:nvSpPr>
        <p:spPr>
          <a:xfrm>
            <a:off x="4178394" y="2417741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Блок-схема: узел 105">
            <a:extLst>
              <a:ext uri="{FF2B5EF4-FFF2-40B4-BE49-F238E27FC236}">
                <a16:creationId xmlns:a16="http://schemas.microsoft.com/office/drawing/2014/main" id="{AD60623B-0E2B-485E-A6C8-4FB86CD8EE43}"/>
              </a:ext>
            </a:extLst>
          </p:cNvPr>
          <p:cNvSpPr/>
          <p:nvPr/>
        </p:nvSpPr>
        <p:spPr>
          <a:xfrm>
            <a:off x="4303310" y="229013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Блок-схема: узел 106">
            <a:extLst>
              <a:ext uri="{FF2B5EF4-FFF2-40B4-BE49-F238E27FC236}">
                <a16:creationId xmlns:a16="http://schemas.microsoft.com/office/drawing/2014/main" id="{F5B780DD-3478-4077-A1B8-096245BE6703}"/>
              </a:ext>
            </a:extLst>
          </p:cNvPr>
          <p:cNvSpPr/>
          <p:nvPr/>
        </p:nvSpPr>
        <p:spPr>
          <a:xfrm>
            <a:off x="4197206" y="2095539"/>
            <a:ext cx="122432" cy="11099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FA67220D-B99D-4524-8324-EF4079BF4A2A}"/>
              </a:ext>
            </a:extLst>
          </p:cNvPr>
          <p:cNvSpPr/>
          <p:nvPr/>
        </p:nvSpPr>
        <p:spPr>
          <a:xfrm>
            <a:off x="344566" y="2828292"/>
            <a:ext cx="115226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b="1" dirty="0"/>
              <a:t>Кластерный анализ </a:t>
            </a:r>
            <a:r>
              <a:rPr lang="ru-RU" altLang="ru-RU" dirty="0"/>
              <a:t>-</a:t>
            </a:r>
            <a:r>
              <a:rPr lang="ru-RU" altLang="ru-RU" b="1" dirty="0"/>
              <a:t>  </a:t>
            </a:r>
            <a:r>
              <a:rPr lang="ru-RU" dirty="0"/>
              <a:t>статистическая процедура, выполняющая сбор данных, содержащих информацию о выборке объектов, и затем упорядочивающая объекты в сравнительно однородные группы (кластеры) </a:t>
            </a:r>
            <a:r>
              <a:rPr lang="en-US" dirty="0"/>
              <a:t>[</a:t>
            </a:r>
            <a:r>
              <a:rPr lang="ru-RU" sz="1600" dirty="0" err="1">
                <a:hlinkClick r:id="rId14"/>
              </a:rPr>
              <a:t>Кластерный_анализ</a:t>
            </a:r>
            <a:r>
              <a:rPr lang="en-US" dirty="0"/>
              <a:t>].</a:t>
            </a:r>
            <a:r>
              <a:rPr lang="ru-RU" dirty="0"/>
              <a:t> </a:t>
            </a:r>
            <a:endParaRPr lang="en-US" dirty="0"/>
          </a:p>
          <a:p>
            <a:pPr algn="just"/>
            <a:r>
              <a:rPr lang="ru-RU" altLang="ru-RU" b="1" dirty="0"/>
              <a:t>Метод </a:t>
            </a:r>
            <a:r>
              <a:rPr lang="en-US" altLang="ru-RU" b="1" dirty="0"/>
              <a:t>k</a:t>
            </a:r>
            <a:r>
              <a:rPr lang="ru-RU" altLang="ru-RU" b="1" dirty="0"/>
              <a:t>-средних. </a:t>
            </a:r>
            <a:r>
              <a:rPr lang="ru-RU" altLang="ru-RU" dirty="0"/>
              <a:t>Основная</a:t>
            </a:r>
            <a:r>
              <a:rPr lang="ru-RU" altLang="ru-RU" b="1" dirty="0"/>
              <a:t> идея </a:t>
            </a:r>
            <a:r>
              <a:rPr lang="ru-RU" dirty="0"/>
              <a:t>метода в разделении данных на «</a:t>
            </a:r>
            <a:r>
              <a:rPr lang="en-US" dirty="0"/>
              <a:t>k</a:t>
            </a:r>
            <a:r>
              <a:rPr lang="ru-RU" dirty="0"/>
              <a:t>» кластеров по признаку </a:t>
            </a:r>
            <a:r>
              <a:rPr lang="ru-RU" dirty="0" err="1"/>
              <a:t>наим</a:t>
            </a:r>
            <a:r>
              <a:rPr lang="ru-RU" dirty="0"/>
              <a:t>. расстояния до одного из центров кластеров. При этом положение центров кластеров итерационно пересчитывается.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8">
                <a:extLst>
                  <a:ext uri="{FF2B5EF4-FFF2-40B4-BE49-F238E27FC236}">
                    <a16:creationId xmlns:a16="http://schemas.microsoft.com/office/drawing/2014/main" id="{735B49D4-EDAB-4162-AE9C-88D254F51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624" y="4240263"/>
                <a:ext cx="9241698" cy="2367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Алгоритм обучения.</a:t>
                </a:r>
                <a:endParaRPr lang="en-US" altLang="ru-RU" b="1" dirty="0"/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Случайным образом назначаются центры кластеров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ru-RU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ru-RU" dirty="0"/>
                  <a:t>),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ru-RU" dirty="0"/>
                  <a:t> – </a:t>
                </a:r>
                <a:r>
                  <a:rPr lang="ru-RU" altLang="ru-RU" dirty="0"/>
                  <a:t>мерность пространства</a:t>
                </a:r>
                <a:r>
                  <a:rPr lang="en-US" altLang="ru-RU" dirty="0"/>
                  <a:t>.</a:t>
                </a:r>
                <a:r>
                  <a:rPr lang="ru-RU" altLang="ru-RU" dirty="0"/>
                  <a:t>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Определяется принадлежность каждой точки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ru-RU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ru-RU" dirty="0"/>
                  <a:t>) </a:t>
                </a:r>
                <a:r>
                  <a:rPr lang="ru-RU" altLang="ru-RU" dirty="0"/>
                  <a:t>к одному из кластеров по признаку наименьшей из «</a:t>
                </a:r>
                <a:r>
                  <a:rPr lang="en-US" altLang="ru-RU" dirty="0"/>
                  <a:t>k</a:t>
                </a:r>
                <a:r>
                  <a:rPr lang="ru-RU" altLang="ru-RU" dirty="0"/>
                  <a:t>»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величин: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ru-RU" dirty="0"/>
                  <a:t> – </a:t>
                </a:r>
                <a:r>
                  <a:rPr lang="ru-RU" altLang="ru-RU" dirty="0"/>
                  <a:t>количество точек</a:t>
                </a:r>
                <a:r>
                  <a:rPr lang="en-US" altLang="ru-RU" dirty="0"/>
                  <a:t>.</a:t>
                </a:r>
                <a:r>
                  <a:rPr lang="ru-RU" altLang="ru-RU" dirty="0"/>
                  <a:t>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Вычисляются новые координаты каждого кластера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ru-RU" altLang="ru-RU" dirty="0"/>
                  <a:t> как средние арифметические координат элементов данного кластера.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Пункты 2,3 повторяются, минимизируется функция: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ru-RU" altLang="ru-RU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8">
                <a:extLst>
                  <a:ext uri="{FF2B5EF4-FFF2-40B4-BE49-F238E27FC236}">
                    <a16:creationId xmlns:a16="http://schemas.microsoft.com/office/drawing/2014/main" id="{735B49D4-EDAB-4162-AE9C-88D254F512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624" y="4240263"/>
                <a:ext cx="9241698" cy="2367764"/>
              </a:xfrm>
              <a:prstGeom prst="rect">
                <a:avLst/>
              </a:prstGeom>
              <a:blipFill>
                <a:blip r:embed="rId15"/>
                <a:stretch>
                  <a:fillRect l="-396" t="-773" b="-213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A18B28-14DF-462F-91D9-34F37B98B663}"/>
                  </a:ext>
                </a:extLst>
              </p:cNvPr>
              <p:cNvSpPr txBox="1"/>
              <p:nvPr/>
            </p:nvSpPr>
            <p:spPr>
              <a:xfrm>
                <a:off x="6096001" y="1637819"/>
                <a:ext cx="2846858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(1)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(1)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ru-RU" sz="1600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A18B28-14DF-462F-91D9-34F37B98B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637819"/>
                <a:ext cx="2846858" cy="9197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1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0" grpId="0" animBg="1"/>
      <p:bldP spid="107" grpId="0" animBg="1"/>
      <p:bldP spid="1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Кластеризация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Clustering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56" name="Прямоугольник 8">
            <a:extLst>
              <a:ext uri="{FF2B5EF4-FFF2-40B4-BE49-F238E27FC236}">
                <a16:creationId xmlns:a16="http://schemas.microsoft.com/office/drawing/2014/main" id="{9358162F-8022-4E7D-A217-F5C33EAE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20205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ML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B2A3155C-4602-477E-866A-5C542B1C8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3665" y="1133237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с учителем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0C47A7A6-F554-47E5-8072-D32B2117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916" y="1133236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без учителя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Unsupervised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CA63B3A9-73CA-44C5-B180-F9DA300C60A7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>
          <a:xfrm>
            <a:off x="7544602" y="889537"/>
            <a:ext cx="3196948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B237B73F-6AB5-48F9-B134-7DB91D7C78AA}"/>
              </a:ext>
            </a:extLst>
          </p:cNvPr>
          <p:cNvCxnSpPr>
            <a:cxnSpLocks/>
            <a:stCxn id="56" idx="2"/>
            <a:endCxn id="70" idx="0"/>
          </p:cNvCxnSpPr>
          <p:nvPr/>
        </p:nvCxnSpPr>
        <p:spPr>
          <a:xfrm flipH="1">
            <a:off x="4267801" y="889537"/>
            <a:ext cx="3276801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CE5305DA-2609-4CF5-B812-270E3FAC4F89}"/>
              </a:ext>
            </a:extLst>
          </p:cNvPr>
          <p:cNvCxnSpPr>
            <a:cxnSpLocks/>
          </p:cNvCxnSpPr>
          <p:nvPr/>
        </p:nvCxnSpPr>
        <p:spPr>
          <a:xfrm flipV="1">
            <a:off x="10215140" y="1796262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7706904D-3B11-49F6-A3E8-D5CBEDACBCAD}"/>
              </a:ext>
            </a:extLst>
          </p:cNvPr>
          <p:cNvCxnSpPr>
            <a:cxnSpLocks/>
          </p:cNvCxnSpPr>
          <p:nvPr/>
        </p:nvCxnSpPr>
        <p:spPr>
          <a:xfrm>
            <a:off x="10215140" y="2644089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A15AE4-F577-4497-A018-913A84C2FD43}"/>
                  </a:ext>
                </a:extLst>
              </p:cNvPr>
              <p:cNvSpPr txBox="1"/>
              <p:nvPr/>
            </p:nvSpPr>
            <p:spPr>
              <a:xfrm>
                <a:off x="11110833" y="259934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A15AE4-F577-4497-A018-913A84C2F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833" y="2599343"/>
                <a:ext cx="276101" cy="276999"/>
              </a:xfrm>
              <a:prstGeom prst="rect">
                <a:avLst/>
              </a:prstGeom>
              <a:blipFill>
                <a:blip r:embed="rId4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0B3FA8-AF2A-48EE-B101-E04A0EF8E09A}"/>
                  </a:ext>
                </a:extLst>
              </p:cNvPr>
              <p:cNvSpPr txBox="1"/>
              <p:nvPr/>
            </p:nvSpPr>
            <p:spPr>
              <a:xfrm>
                <a:off x="9898239" y="171138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0B3FA8-AF2A-48EE-B101-E04A0EF8E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239" y="1711383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Знак умножения 77">
            <a:extLst>
              <a:ext uri="{FF2B5EF4-FFF2-40B4-BE49-F238E27FC236}">
                <a16:creationId xmlns:a16="http://schemas.microsoft.com/office/drawing/2014/main" id="{AE6CCFB6-B11B-4254-9AD9-8060EA417615}"/>
              </a:ext>
            </a:extLst>
          </p:cNvPr>
          <p:cNvSpPr/>
          <p:nvPr/>
        </p:nvSpPr>
        <p:spPr>
          <a:xfrm>
            <a:off x="10246532" y="2250248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Знак умножения 78">
            <a:extLst>
              <a:ext uri="{FF2B5EF4-FFF2-40B4-BE49-F238E27FC236}">
                <a16:creationId xmlns:a16="http://schemas.microsoft.com/office/drawing/2014/main" id="{BE160E50-EAE5-4BE1-B029-C2C6E8D66A1E}"/>
              </a:ext>
            </a:extLst>
          </p:cNvPr>
          <p:cNvSpPr/>
          <p:nvPr/>
        </p:nvSpPr>
        <p:spPr>
          <a:xfrm>
            <a:off x="10442063" y="2186985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Знак умножения 79">
            <a:extLst>
              <a:ext uri="{FF2B5EF4-FFF2-40B4-BE49-F238E27FC236}">
                <a16:creationId xmlns:a16="http://schemas.microsoft.com/office/drawing/2014/main" id="{B71365E9-D8D7-405D-A87D-5DFF36287CDF}"/>
              </a:ext>
            </a:extLst>
          </p:cNvPr>
          <p:cNvSpPr/>
          <p:nvPr/>
        </p:nvSpPr>
        <p:spPr>
          <a:xfrm>
            <a:off x="10398932" y="2376766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Блок-схема: узел 80">
            <a:extLst>
              <a:ext uri="{FF2B5EF4-FFF2-40B4-BE49-F238E27FC236}">
                <a16:creationId xmlns:a16="http://schemas.microsoft.com/office/drawing/2014/main" id="{C57F3839-6C09-467E-BEAA-76310411D429}"/>
              </a:ext>
            </a:extLst>
          </p:cNvPr>
          <p:cNvSpPr/>
          <p:nvPr/>
        </p:nvSpPr>
        <p:spPr>
          <a:xfrm>
            <a:off x="10619116" y="194025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Блок-схема: узел 81">
            <a:extLst>
              <a:ext uri="{FF2B5EF4-FFF2-40B4-BE49-F238E27FC236}">
                <a16:creationId xmlns:a16="http://schemas.microsoft.com/office/drawing/2014/main" id="{513105FD-25FE-424B-BCFE-F4466A0F6E71}"/>
              </a:ext>
            </a:extLst>
          </p:cNvPr>
          <p:cNvSpPr/>
          <p:nvPr/>
        </p:nvSpPr>
        <p:spPr>
          <a:xfrm>
            <a:off x="10771516" y="2006029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Блок-схема: узел 82">
            <a:extLst>
              <a:ext uri="{FF2B5EF4-FFF2-40B4-BE49-F238E27FC236}">
                <a16:creationId xmlns:a16="http://schemas.microsoft.com/office/drawing/2014/main" id="{D7765758-D12C-48ED-9C15-F1458418AF10}"/>
              </a:ext>
            </a:extLst>
          </p:cNvPr>
          <p:cNvSpPr/>
          <p:nvPr/>
        </p:nvSpPr>
        <p:spPr>
          <a:xfrm>
            <a:off x="10665639" y="2121533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D7A2C022-241C-4C39-BDB6-DF9DB32C0D6B}"/>
              </a:ext>
            </a:extLst>
          </p:cNvPr>
          <p:cNvCxnSpPr>
            <a:cxnSpLocks/>
          </p:cNvCxnSpPr>
          <p:nvPr/>
        </p:nvCxnSpPr>
        <p:spPr>
          <a:xfrm flipV="1">
            <a:off x="10427970" y="2144912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FD297BF9-C43B-4E52-9D09-847AA87C1BFF}"/>
              </a:ext>
            </a:extLst>
          </p:cNvPr>
          <p:cNvCxnSpPr>
            <a:cxnSpLocks/>
          </p:cNvCxnSpPr>
          <p:nvPr/>
        </p:nvCxnSpPr>
        <p:spPr>
          <a:xfrm flipH="1" flipV="1">
            <a:off x="10189169" y="2144912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D030E704-390E-46BB-8092-8E2509C650A6}"/>
              </a:ext>
            </a:extLst>
          </p:cNvPr>
          <p:cNvGrpSpPr/>
          <p:nvPr/>
        </p:nvGrpSpPr>
        <p:grpSpPr>
          <a:xfrm>
            <a:off x="10311515" y="1966162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2C235907-9337-40C7-83A0-D69080086D84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C0E44870-C056-46A7-9303-F6CB54E66383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C611B024-DC61-4F48-A7D5-D78F72597779}"/>
              </a:ext>
            </a:extLst>
          </p:cNvPr>
          <p:cNvCxnSpPr>
            <a:cxnSpLocks/>
          </p:cNvCxnSpPr>
          <p:nvPr/>
        </p:nvCxnSpPr>
        <p:spPr>
          <a:xfrm>
            <a:off x="10326749" y="1795160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Знак умножения 89">
            <a:extLst>
              <a:ext uri="{FF2B5EF4-FFF2-40B4-BE49-F238E27FC236}">
                <a16:creationId xmlns:a16="http://schemas.microsoft.com/office/drawing/2014/main" id="{9249B10B-FDDB-4221-ADBD-51929CEEEB9F}"/>
              </a:ext>
            </a:extLst>
          </p:cNvPr>
          <p:cNvSpPr/>
          <p:nvPr/>
        </p:nvSpPr>
        <p:spPr>
          <a:xfrm>
            <a:off x="10326749" y="2067584"/>
            <a:ext cx="220184" cy="179715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2AC76B95-2B10-42B7-AD2A-A44AA56D27F7}"/>
              </a:ext>
            </a:extLst>
          </p:cNvPr>
          <p:cNvCxnSpPr>
            <a:cxnSpLocks/>
          </p:cNvCxnSpPr>
          <p:nvPr/>
        </p:nvCxnSpPr>
        <p:spPr>
          <a:xfrm flipV="1">
            <a:off x="4037373" y="1791347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D3F93BEE-B98D-4C26-BA0F-D758DDCB6773}"/>
              </a:ext>
            </a:extLst>
          </p:cNvPr>
          <p:cNvCxnSpPr>
            <a:cxnSpLocks/>
          </p:cNvCxnSpPr>
          <p:nvPr/>
        </p:nvCxnSpPr>
        <p:spPr>
          <a:xfrm>
            <a:off x="4037373" y="2639174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A48EB98-FE50-417C-862D-13D34542C418}"/>
                  </a:ext>
                </a:extLst>
              </p:cNvPr>
              <p:cNvSpPr txBox="1"/>
              <p:nvPr/>
            </p:nvSpPr>
            <p:spPr>
              <a:xfrm>
                <a:off x="4933066" y="259442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A48EB98-FE50-417C-862D-13D34542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66" y="2594428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7152826-373E-4DE1-886E-8FDC3C7BA0D8}"/>
                  </a:ext>
                </a:extLst>
              </p:cNvPr>
              <p:cNvSpPr txBox="1"/>
              <p:nvPr/>
            </p:nvSpPr>
            <p:spPr>
              <a:xfrm>
                <a:off x="3720472" y="170646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7152826-373E-4DE1-886E-8FDC3C7BA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472" y="1706468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Блок-схема: узел 94">
            <a:extLst>
              <a:ext uri="{FF2B5EF4-FFF2-40B4-BE49-F238E27FC236}">
                <a16:creationId xmlns:a16="http://schemas.microsoft.com/office/drawing/2014/main" id="{C192AC53-71C8-46D3-83C4-516B1CF1C9F7}"/>
              </a:ext>
            </a:extLst>
          </p:cNvPr>
          <p:cNvSpPr/>
          <p:nvPr/>
        </p:nvSpPr>
        <p:spPr>
          <a:xfrm>
            <a:off x="4441349" y="1935342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Блок-схема: узел 95">
            <a:extLst>
              <a:ext uri="{FF2B5EF4-FFF2-40B4-BE49-F238E27FC236}">
                <a16:creationId xmlns:a16="http://schemas.microsoft.com/office/drawing/2014/main" id="{237CC1B9-1183-4664-8444-A0AB5206F6E7}"/>
              </a:ext>
            </a:extLst>
          </p:cNvPr>
          <p:cNvSpPr/>
          <p:nvPr/>
        </p:nvSpPr>
        <p:spPr>
          <a:xfrm>
            <a:off x="4593749" y="2001114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Блок-схема: узел 96">
            <a:extLst>
              <a:ext uri="{FF2B5EF4-FFF2-40B4-BE49-F238E27FC236}">
                <a16:creationId xmlns:a16="http://schemas.microsoft.com/office/drawing/2014/main" id="{C48681C4-D67B-437B-A17A-FB7F920B9D34}"/>
              </a:ext>
            </a:extLst>
          </p:cNvPr>
          <p:cNvSpPr/>
          <p:nvPr/>
        </p:nvSpPr>
        <p:spPr>
          <a:xfrm>
            <a:off x="4487872" y="2116618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Прямая соединительная линия 97">
            <a:extLst>
              <a:ext uri="{FF2B5EF4-FFF2-40B4-BE49-F238E27FC236}">
                <a16:creationId xmlns:a16="http://schemas.microsoft.com/office/drawing/2014/main" id="{06403784-A8D3-43AB-82BD-1F46CC4D5A9B}"/>
              </a:ext>
            </a:extLst>
          </p:cNvPr>
          <p:cNvCxnSpPr>
            <a:cxnSpLocks/>
          </p:cNvCxnSpPr>
          <p:nvPr/>
        </p:nvCxnSpPr>
        <p:spPr>
          <a:xfrm flipV="1">
            <a:off x="4250203" y="2139997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>
            <a:extLst>
              <a:ext uri="{FF2B5EF4-FFF2-40B4-BE49-F238E27FC236}">
                <a16:creationId xmlns:a16="http://schemas.microsoft.com/office/drawing/2014/main" id="{9A187E04-CCB0-40DB-B495-7E9BFD75F5F6}"/>
              </a:ext>
            </a:extLst>
          </p:cNvPr>
          <p:cNvCxnSpPr>
            <a:cxnSpLocks/>
          </p:cNvCxnSpPr>
          <p:nvPr/>
        </p:nvCxnSpPr>
        <p:spPr>
          <a:xfrm flipH="1" flipV="1">
            <a:off x="4011402" y="2139997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91929857-09B2-4365-84C9-4B4B691A0085}"/>
              </a:ext>
            </a:extLst>
          </p:cNvPr>
          <p:cNvGrpSpPr/>
          <p:nvPr/>
        </p:nvGrpSpPr>
        <p:grpSpPr>
          <a:xfrm>
            <a:off x="4133748" y="1961247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1" name="Рукописный ввод 100">
                  <a:extLst>
                    <a:ext uri="{FF2B5EF4-FFF2-40B4-BE49-F238E27FC236}">
                      <a16:creationId xmlns:a16="http://schemas.microsoft.com/office/drawing/2014/main" id="{F2B611EA-A4D0-4C90-B304-A293DA60BD26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2" name="Рукописный ввод 101">
                  <a:extLst>
                    <a:ext uri="{FF2B5EF4-FFF2-40B4-BE49-F238E27FC236}">
                      <a16:creationId xmlns:a16="http://schemas.microsoft.com/office/drawing/2014/main" id="{B2AED832-EF70-4FFE-972D-94926A431B48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3" name="Прямая соединительная линия 102">
            <a:extLst>
              <a:ext uri="{FF2B5EF4-FFF2-40B4-BE49-F238E27FC236}">
                <a16:creationId xmlns:a16="http://schemas.microsoft.com/office/drawing/2014/main" id="{B9CF4185-060A-4FC8-A446-FAC7ED772E43}"/>
              </a:ext>
            </a:extLst>
          </p:cNvPr>
          <p:cNvCxnSpPr>
            <a:cxnSpLocks/>
          </p:cNvCxnSpPr>
          <p:nvPr/>
        </p:nvCxnSpPr>
        <p:spPr>
          <a:xfrm>
            <a:off x="4148982" y="1790245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Блок-схема: узел 103">
            <a:extLst>
              <a:ext uri="{FF2B5EF4-FFF2-40B4-BE49-F238E27FC236}">
                <a16:creationId xmlns:a16="http://schemas.microsoft.com/office/drawing/2014/main" id="{16545293-B269-4FED-B282-5AEB1142345F}"/>
              </a:ext>
            </a:extLst>
          </p:cNvPr>
          <p:cNvSpPr/>
          <p:nvPr/>
        </p:nvSpPr>
        <p:spPr>
          <a:xfrm>
            <a:off x="4117178" y="227213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Блок-схема: узел 104">
            <a:extLst>
              <a:ext uri="{FF2B5EF4-FFF2-40B4-BE49-F238E27FC236}">
                <a16:creationId xmlns:a16="http://schemas.microsoft.com/office/drawing/2014/main" id="{F2FA84D3-5859-4784-98A1-FFAD1C90F555}"/>
              </a:ext>
            </a:extLst>
          </p:cNvPr>
          <p:cNvSpPr/>
          <p:nvPr/>
        </p:nvSpPr>
        <p:spPr>
          <a:xfrm>
            <a:off x="4178394" y="2417741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Блок-схема: узел 105">
            <a:extLst>
              <a:ext uri="{FF2B5EF4-FFF2-40B4-BE49-F238E27FC236}">
                <a16:creationId xmlns:a16="http://schemas.microsoft.com/office/drawing/2014/main" id="{AD60623B-0E2B-485E-A6C8-4FB86CD8EE43}"/>
              </a:ext>
            </a:extLst>
          </p:cNvPr>
          <p:cNvSpPr/>
          <p:nvPr/>
        </p:nvSpPr>
        <p:spPr>
          <a:xfrm>
            <a:off x="4303310" y="229013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Блок-схема: узел 106">
            <a:extLst>
              <a:ext uri="{FF2B5EF4-FFF2-40B4-BE49-F238E27FC236}">
                <a16:creationId xmlns:a16="http://schemas.microsoft.com/office/drawing/2014/main" id="{F5B780DD-3478-4077-A1B8-096245BE6703}"/>
              </a:ext>
            </a:extLst>
          </p:cNvPr>
          <p:cNvSpPr/>
          <p:nvPr/>
        </p:nvSpPr>
        <p:spPr>
          <a:xfrm>
            <a:off x="4197206" y="2095539"/>
            <a:ext cx="122432" cy="11099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FA67220D-B99D-4524-8324-EF4079BF4A2A}"/>
              </a:ext>
            </a:extLst>
          </p:cNvPr>
          <p:cNvSpPr/>
          <p:nvPr/>
        </p:nvSpPr>
        <p:spPr>
          <a:xfrm>
            <a:off x="344566" y="2828292"/>
            <a:ext cx="115226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b="1" dirty="0"/>
              <a:t>Кластерный анализ </a:t>
            </a:r>
            <a:r>
              <a:rPr lang="ru-RU" altLang="ru-RU" dirty="0"/>
              <a:t>-</a:t>
            </a:r>
            <a:r>
              <a:rPr lang="ru-RU" altLang="ru-RU" b="1" dirty="0"/>
              <a:t>  </a:t>
            </a:r>
            <a:r>
              <a:rPr lang="ru-RU" dirty="0"/>
              <a:t>статистическая процедура, выполняющая сбор данных, содержащих информацию о выборке объектов, и затем упорядочивающая объекты в сравнительно однородные группы (кластеры) </a:t>
            </a:r>
            <a:r>
              <a:rPr lang="en-US" dirty="0"/>
              <a:t>[</a:t>
            </a:r>
            <a:r>
              <a:rPr lang="ru-RU" sz="1600" dirty="0" err="1">
                <a:hlinkClick r:id="rId14"/>
              </a:rPr>
              <a:t>Кластерный_анализ</a:t>
            </a:r>
            <a:r>
              <a:rPr lang="en-US" dirty="0"/>
              <a:t>].</a:t>
            </a:r>
            <a:r>
              <a:rPr lang="ru-RU" dirty="0"/>
              <a:t> </a:t>
            </a:r>
            <a:endParaRPr lang="en-US" dirty="0"/>
          </a:p>
          <a:p>
            <a:pPr algn="just"/>
            <a:r>
              <a:rPr lang="ru-RU" altLang="ru-RU" b="1" dirty="0"/>
              <a:t>Метод </a:t>
            </a:r>
            <a:r>
              <a:rPr lang="en-US" altLang="ru-RU" b="1" dirty="0"/>
              <a:t>k</a:t>
            </a:r>
            <a:r>
              <a:rPr lang="ru-RU" altLang="ru-RU" b="1" dirty="0"/>
              <a:t>-средних. </a:t>
            </a:r>
            <a:r>
              <a:rPr lang="ru-RU" altLang="ru-RU" dirty="0"/>
              <a:t>Основная</a:t>
            </a:r>
            <a:r>
              <a:rPr lang="ru-RU" altLang="ru-RU" b="1" dirty="0"/>
              <a:t> идея </a:t>
            </a:r>
            <a:r>
              <a:rPr lang="ru-RU" dirty="0"/>
              <a:t>метода в разделении данных на «</a:t>
            </a:r>
            <a:r>
              <a:rPr lang="en-US" dirty="0"/>
              <a:t>k</a:t>
            </a:r>
            <a:r>
              <a:rPr lang="ru-RU" dirty="0"/>
              <a:t>» кластеров по признаку </a:t>
            </a:r>
            <a:r>
              <a:rPr lang="ru-RU" dirty="0" err="1"/>
              <a:t>наим</a:t>
            </a:r>
            <a:r>
              <a:rPr lang="ru-RU" dirty="0"/>
              <a:t>. расстояния до одного из центров кластеров. При этом положение центров кластеров итерационно пересчитывается.</a:t>
            </a:r>
          </a:p>
        </p:txBody>
      </p:sp>
      <p:sp>
        <p:nvSpPr>
          <p:cNvPr id="46" name="Прямоугольник 8">
            <a:extLst>
              <a:ext uri="{FF2B5EF4-FFF2-40B4-BE49-F238E27FC236}">
                <a16:creationId xmlns:a16="http://schemas.microsoft.com/office/drawing/2014/main" id="{735B49D4-EDAB-4162-AE9C-88D254F51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623" y="4240263"/>
            <a:ext cx="11522675" cy="1077218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b="1" dirty="0"/>
              <a:t>Особенности обучения.</a:t>
            </a:r>
            <a:endParaRPr lang="en-US" altLang="ru-RU" b="1" dirty="0"/>
          </a:p>
          <a:p>
            <a:pPr marL="342900" indent="-342900">
              <a:buAutoNum type="arabicPeriod"/>
            </a:pPr>
            <a:r>
              <a:rPr lang="ru-RU" altLang="ru-RU" dirty="0"/>
              <a:t>Исследователю необходимо выбирать количество кластеров.</a:t>
            </a:r>
          </a:p>
          <a:p>
            <a:pPr marL="342900" indent="-342900">
              <a:buAutoNum type="arabicPeriod"/>
            </a:pPr>
            <a:r>
              <a:rPr lang="ru-RU" altLang="ru-RU" dirty="0"/>
              <a:t>Исходные данные должны иметь различимые центры кластеров. </a:t>
            </a:r>
          </a:p>
          <a:p>
            <a:pPr marL="342900" indent="-342900">
              <a:buAutoNum type="arabicPeriod"/>
            </a:pPr>
            <a:endParaRPr lang="ru-RU" alt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A18B28-14DF-462F-91D9-34F37B98B663}"/>
                  </a:ext>
                </a:extLst>
              </p:cNvPr>
              <p:cNvSpPr txBox="1"/>
              <p:nvPr/>
            </p:nvSpPr>
            <p:spPr>
              <a:xfrm>
                <a:off x="6096001" y="1637819"/>
                <a:ext cx="2846858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(1)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(1)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ru-RU" sz="1600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A18B28-14DF-462F-91D9-34F37B98B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637819"/>
                <a:ext cx="2846858" cy="9197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81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Выявление аномалий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Anomaly detection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56" name="Прямоугольник 8">
            <a:extLst>
              <a:ext uri="{FF2B5EF4-FFF2-40B4-BE49-F238E27FC236}">
                <a16:creationId xmlns:a16="http://schemas.microsoft.com/office/drawing/2014/main" id="{9358162F-8022-4E7D-A217-F5C33EAED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20205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ML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B2A3155C-4602-477E-866A-5C542B1C8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3665" y="1133237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с учителем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5960680A-2629-4FD7-B195-E0CC0B8F6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101" y="1133236"/>
            <a:ext cx="3630598" cy="615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1800" b="1" dirty="0">
                <a:solidFill>
                  <a:srgbClr val="0070C0"/>
                </a:solidFill>
              </a:rPr>
              <a:t>…</a:t>
            </a:r>
            <a:r>
              <a:rPr lang="ru-RU" altLang="ru-RU" sz="1800" b="1" dirty="0">
                <a:solidFill>
                  <a:srgbClr val="0070C0"/>
                </a:solidFill>
              </a:rPr>
              <a:t>Обучение с подкреплением /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endParaRPr lang="en-US" altLang="ru-RU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Reinforcement learning…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0C47A7A6-F554-47E5-8072-D32B2117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916" y="1133236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без учителя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Unsupervised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CA63B3A9-73CA-44C5-B180-F9DA300C60A7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>
          <a:xfrm>
            <a:off x="7544602" y="889537"/>
            <a:ext cx="3196948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B237B73F-6AB5-48F9-B134-7DB91D7C78AA}"/>
              </a:ext>
            </a:extLst>
          </p:cNvPr>
          <p:cNvCxnSpPr>
            <a:cxnSpLocks/>
            <a:stCxn id="56" idx="2"/>
            <a:endCxn id="70" idx="0"/>
          </p:cNvCxnSpPr>
          <p:nvPr/>
        </p:nvCxnSpPr>
        <p:spPr>
          <a:xfrm flipH="1">
            <a:off x="4267801" y="889537"/>
            <a:ext cx="3276801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>
            <a:extLst>
              <a:ext uri="{FF2B5EF4-FFF2-40B4-BE49-F238E27FC236}">
                <a16:creationId xmlns:a16="http://schemas.microsoft.com/office/drawing/2014/main" id="{CE5305DA-2609-4CF5-B812-270E3FAC4F89}"/>
              </a:ext>
            </a:extLst>
          </p:cNvPr>
          <p:cNvCxnSpPr>
            <a:cxnSpLocks/>
          </p:cNvCxnSpPr>
          <p:nvPr/>
        </p:nvCxnSpPr>
        <p:spPr>
          <a:xfrm flipV="1">
            <a:off x="10215140" y="1796262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7706904D-3B11-49F6-A3E8-D5CBEDACBCAD}"/>
              </a:ext>
            </a:extLst>
          </p:cNvPr>
          <p:cNvCxnSpPr>
            <a:cxnSpLocks/>
          </p:cNvCxnSpPr>
          <p:nvPr/>
        </p:nvCxnSpPr>
        <p:spPr>
          <a:xfrm>
            <a:off x="10215140" y="2644089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A15AE4-F577-4497-A018-913A84C2FD43}"/>
                  </a:ext>
                </a:extLst>
              </p:cNvPr>
              <p:cNvSpPr txBox="1"/>
              <p:nvPr/>
            </p:nvSpPr>
            <p:spPr>
              <a:xfrm>
                <a:off x="11110833" y="259934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7A15AE4-F577-4497-A018-913A84C2F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833" y="2599343"/>
                <a:ext cx="276101" cy="276999"/>
              </a:xfrm>
              <a:prstGeom prst="rect">
                <a:avLst/>
              </a:prstGeom>
              <a:blipFill>
                <a:blip r:embed="rId4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0B3FA8-AF2A-48EE-B101-E04A0EF8E09A}"/>
                  </a:ext>
                </a:extLst>
              </p:cNvPr>
              <p:cNvSpPr txBox="1"/>
              <p:nvPr/>
            </p:nvSpPr>
            <p:spPr>
              <a:xfrm>
                <a:off x="9898239" y="171138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0B3FA8-AF2A-48EE-B101-E04A0EF8E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239" y="1711383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Знак умножения 77">
            <a:extLst>
              <a:ext uri="{FF2B5EF4-FFF2-40B4-BE49-F238E27FC236}">
                <a16:creationId xmlns:a16="http://schemas.microsoft.com/office/drawing/2014/main" id="{AE6CCFB6-B11B-4254-9AD9-8060EA417615}"/>
              </a:ext>
            </a:extLst>
          </p:cNvPr>
          <p:cNvSpPr/>
          <p:nvPr/>
        </p:nvSpPr>
        <p:spPr>
          <a:xfrm>
            <a:off x="10246532" y="2250248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Знак умножения 78">
            <a:extLst>
              <a:ext uri="{FF2B5EF4-FFF2-40B4-BE49-F238E27FC236}">
                <a16:creationId xmlns:a16="http://schemas.microsoft.com/office/drawing/2014/main" id="{BE160E50-EAE5-4BE1-B029-C2C6E8D66A1E}"/>
              </a:ext>
            </a:extLst>
          </p:cNvPr>
          <p:cNvSpPr/>
          <p:nvPr/>
        </p:nvSpPr>
        <p:spPr>
          <a:xfrm>
            <a:off x="10442063" y="2186985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Знак умножения 79">
            <a:extLst>
              <a:ext uri="{FF2B5EF4-FFF2-40B4-BE49-F238E27FC236}">
                <a16:creationId xmlns:a16="http://schemas.microsoft.com/office/drawing/2014/main" id="{B71365E9-D8D7-405D-A87D-5DFF36287CDF}"/>
              </a:ext>
            </a:extLst>
          </p:cNvPr>
          <p:cNvSpPr/>
          <p:nvPr/>
        </p:nvSpPr>
        <p:spPr>
          <a:xfrm>
            <a:off x="10398932" y="2376766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Блок-схема: узел 80">
            <a:extLst>
              <a:ext uri="{FF2B5EF4-FFF2-40B4-BE49-F238E27FC236}">
                <a16:creationId xmlns:a16="http://schemas.microsoft.com/office/drawing/2014/main" id="{C57F3839-6C09-467E-BEAA-76310411D429}"/>
              </a:ext>
            </a:extLst>
          </p:cNvPr>
          <p:cNvSpPr/>
          <p:nvPr/>
        </p:nvSpPr>
        <p:spPr>
          <a:xfrm>
            <a:off x="10619116" y="194025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Блок-схема: узел 81">
            <a:extLst>
              <a:ext uri="{FF2B5EF4-FFF2-40B4-BE49-F238E27FC236}">
                <a16:creationId xmlns:a16="http://schemas.microsoft.com/office/drawing/2014/main" id="{513105FD-25FE-424B-BCFE-F4466A0F6E71}"/>
              </a:ext>
            </a:extLst>
          </p:cNvPr>
          <p:cNvSpPr/>
          <p:nvPr/>
        </p:nvSpPr>
        <p:spPr>
          <a:xfrm>
            <a:off x="10771516" y="2006029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Блок-схема: узел 82">
            <a:extLst>
              <a:ext uri="{FF2B5EF4-FFF2-40B4-BE49-F238E27FC236}">
                <a16:creationId xmlns:a16="http://schemas.microsoft.com/office/drawing/2014/main" id="{D7765758-D12C-48ED-9C15-F1458418AF10}"/>
              </a:ext>
            </a:extLst>
          </p:cNvPr>
          <p:cNvSpPr/>
          <p:nvPr/>
        </p:nvSpPr>
        <p:spPr>
          <a:xfrm>
            <a:off x="10665639" y="2121533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D7A2C022-241C-4C39-BDB6-DF9DB32C0D6B}"/>
              </a:ext>
            </a:extLst>
          </p:cNvPr>
          <p:cNvCxnSpPr>
            <a:cxnSpLocks/>
          </p:cNvCxnSpPr>
          <p:nvPr/>
        </p:nvCxnSpPr>
        <p:spPr>
          <a:xfrm flipV="1">
            <a:off x="10427970" y="2144912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FD297BF9-C43B-4E52-9D09-847AA87C1BFF}"/>
              </a:ext>
            </a:extLst>
          </p:cNvPr>
          <p:cNvCxnSpPr>
            <a:cxnSpLocks/>
          </p:cNvCxnSpPr>
          <p:nvPr/>
        </p:nvCxnSpPr>
        <p:spPr>
          <a:xfrm flipH="1" flipV="1">
            <a:off x="10189169" y="2144912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D030E704-390E-46BB-8092-8E2509C650A6}"/>
              </a:ext>
            </a:extLst>
          </p:cNvPr>
          <p:cNvGrpSpPr/>
          <p:nvPr/>
        </p:nvGrpSpPr>
        <p:grpSpPr>
          <a:xfrm>
            <a:off x="10311515" y="1966162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2C235907-9337-40C7-83A0-D69080086D84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C0E44870-C056-46A7-9303-F6CB54E66383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C611B024-DC61-4F48-A7D5-D78F72597779}"/>
              </a:ext>
            </a:extLst>
          </p:cNvPr>
          <p:cNvCxnSpPr>
            <a:cxnSpLocks/>
          </p:cNvCxnSpPr>
          <p:nvPr/>
        </p:nvCxnSpPr>
        <p:spPr>
          <a:xfrm>
            <a:off x="10326749" y="1795160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Знак умножения 89">
            <a:extLst>
              <a:ext uri="{FF2B5EF4-FFF2-40B4-BE49-F238E27FC236}">
                <a16:creationId xmlns:a16="http://schemas.microsoft.com/office/drawing/2014/main" id="{9249B10B-FDDB-4221-ADBD-51929CEEEB9F}"/>
              </a:ext>
            </a:extLst>
          </p:cNvPr>
          <p:cNvSpPr/>
          <p:nvPr/>
        </p:nvSpPr>
        <p:spPr>
          <a:xfrm>
            <a:off x="10326749" y="2067584"/>
            <a:ext cx="220184" cy="179715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2AC76B95-2B10-42B7-AD2A-A44AA56D27F7}"/>
              </a:ext>
            </a:extLst>
          </p:cNvPr>
          <p:cNvCxnSpPr>
            <a:cxnSpLocks/>
          </p:cNvCxnSpPr>
          <p:nvPr/>
        </p:nvCxnSpPr>
        <p:spPr>
          <a:xfrm flipV="1">
            <a:off x="4037373" y="1791347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D3F93BEE-B98D-4C26-BA0F-D758DDCB6773}"/>
              </a:ext>
            </a:extLst>
          </p:cNvPr>
          <p:cNvCxnSpPr>
            <a:cxnSpLocks/>
          </p:cNvCxnSpPr>
          <p:nvPr/>
        </p:nvCxnSpPr>
        <p:spPr>
          <a:xfrm>
            <a:off x="4037373" y="2639174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A48EB98-FE50-417C-862D-13D34542C418}"/>
                  </a:ext>
                </a:extLst>
              </p:cNvPr>
              <p:cNvSpPr txBox="1"/>
              <p:nvPr/>
            </p:nvSpPr>
            <p:spPr>
              <a:xfrm>
                <a:off x="4933066" y="259442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A48EB98-FE50-417C-862D-13D34542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66" y="2594428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7152826-373E-4DE1-886E-8FDC3C7BA0D8}"/>
                  </a:ext>
                </a:extLst>
              </p:cNvPr>
              <p:cNvSpPr txBox="1"/>
              <p:nvPr/>
            </p:nvSpPr>
            <p:spPr>
              <a:xfrm>
                <a:off x="3720472" y="170646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7152826-373E-4DE1-886E-8FDC3C7BA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472" y="1706468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Блок-схема: узел 94">
            <a:extLst>
              <a:ext uri="{FF2B5EF4-FFF2-40B4-BE49-F238E27FC236}">
                <a16:creationId xmlns:a16="http://schemas.microsoft.com/office/drawing/2014/main" id="{C192AC53-71C8-46D3-83C4-516B1CF1C9F7}"/>
              </a:ext>
            </a:extLst>
          </p:cNvPr>
          <p:cNvSpPr/>
          <p:nvPr/>
        </p:nvSpPr>
        <p:spPr>
          <a:xfrm>
            <a:off x="4441349" y="1935342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Блок-схема: узел 95">
            <a:extLst>
              <a:ext uri="{FF2B5EF4-FFF2-40B4-BE49-F238E27FC236}">
                <a16:creationId xmlns:a16="http://schemas.microsoft.com/office/drawing/2014/main" id="{237CC1B9-1183-4664-8444-A0AB5206F6E7}"/>
              </a:ext>
            </a:extLst>
          </p:cNvPr>
          <p:cNvSpPr/>
          <p:nvPr/>
        </p:nvSpPr>
        <p:spPr>
          <a:xfrm>
            <a:off x="4593749" y="2001114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Блок-схема: узел 96">
            <a:extLst>
              <a:ext uri="{FF2B5EF4-FFF2-40B4-BE49-F238E27FC236}">
                <a16:creationId xmlns:a16="http://schemas.microsoft.com/office/drawing/2014/main" id="{C48681C4-D67B-437B-A17A-FB7F920B9D34}"/>
              </a:ext>
            </a:extLst>
          </p:cNvPr>
          <p:cNvSpPr/>
          <p:nvPr/>
        </p:nvSpPr>
        <p:spPr>
          <a:xfrm>
            <a:off x="4487872" y="2116618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Прямая соединительная линия 97">
            <a:extLst>
              <a:ext uri="{FF2B5EF4-FFF2-40B4-BE49-F238E27FC236}">
                <a16:creationId xmlns:a16="http://schemas.microsoft.com/office/drawing/2014/main" id="{06403784-A8D3-43AB-82BD-1F46CC4D5A9B}"/>
              </a:ext>
            </a:extLst>
          </p:cNvPr>
          <p:cNvCxnSpPr>
            <a:cxnSpLocks/>
          </p:cNvCxnSpPr>
          <p:nvPr/>
        </p:nvCxnSpPr>
        <p:spPr>
          <a:xfrm flipV="1">
            <a:off x="4250203" y="2139997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>
            <a:extLst>
              <a:ext uri="{FF2B5EF4-FFF2-40B4-BE49-F238E27FC236}">
                <a16:creationId xmlns:a16="http://schemas.microsoft.com/office/drawing/2014/main" id="{9A187E04-CCB0-40DB-B495-7E9BFD75F5F6}"/>
              </a:ext>
            </a:extLst>
          </p:cNvPr>
          <p:cNvCxnSpPr>
            <a:cxnSpLocks/>
          </p:cNvCxnSpPr>
          <p:nvPr/>
        </p:nvCxnSpPr>
        <p:spPr>
          <a:xfrm flipH="1" flipV="1">
            <a:off x="4011402" y="2139997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91929857-09B2-4365-84C9-4B4B691A0085}"/>
              </a:ext>
            </a:extLst>
          </p:cNvPr>
          <p:cNvGrpSpPr/>
          <p:nvPr/>
        </p:nvGrpSpPr>
        <p:grpSpPr>
          <a:xfrm>
            <a:off x="4133748" y="1961247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1" name="Рукописный ввод 100">
                  <a:extLst>
                    <a:ext uri="{FF2B5EF4-FFF2-40B4-BE49-F238E27FC236}">
                      <a16:creationId xmlns:a16="http://schemas.microsoft.com/office/drawing/2014/main" id="{F2B611EA-A4D0-4C90-B304-A293DA60BD26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2" name="Рукописный ввод 101">
                  <a:extLst>
                    <a:ext uri="{FF2B5EF4-FFF2-40B4-BE49-F238E27FC236}">
                      <a16:creationId xmlns:a16="http://schemas.microsoft.com/office/drawing/2014/main" id="{B2AED832-EF70-4FFE-972D-94926A431B48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3" name="Прямая соединительная линия 102">
            <a:extLst>
              <a:ext uri="{FF2B5EF4-FFF2-40B4-BE49-F238E27FC236}">
                <a16:creationId xmlns:a16="http://schemas.microsoft.com/office/drawing/2014/main" id="{B9CF4185-060A-4FC8-A446-FAC7ED772E43}"/>
              </a:ext>
            </a:extLst>
          </p:cNvPr>
          <p:cNvCxnSpPr>
            <a:cxnSpLocks/>
          </p:cNvCxnSpPr>
          <p:nvPr/>
        </p:nvCxnSpPr>
        <p:spPr>
          <a:xfrm>
            <a:off x="4148982" y="1790245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Блок-схема: узел 103">
            <a:extLst>
              <a:ext uri="{FF2B5EF4-FFF2-40B4-BE49-F238E27FC236}">
                <a16:creationId xmlns:a16="http://schemas.microsoft.com/office/drawing/2014/main" id="{16545293-B269-4FED-B282-5AEB1142345F}"/>
              </a:ext>
            </a:extLst>
          </p:cNvPr>
          <p:cNvSpPr/>
          <p:nvPr/>
        </p:nvSpPr>
        <p:spPr>
          <a:xfrm>
            <a:off x="4117178" y="227213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Блок-схема: узел 104">
            <a:extLst>
              <a:ext uri="{FF2B5EF4-FFF2-40B4-BE49-F238E27FC236}">
                <a16:creationId xmlns:a16="http://schemas.microsoft.com/office/drawing/2014/main" id="{F2FA84D3-5859-4784-98A1-FFAD1C90F555}"/>
              </a:ext>
            </a:extLst>
          </p:cNvPr>
          <p:cNvSpPr/>
          <p:nvPr/>
        </p:nvSpPr>
        <p:spPr>
          <a:xfrm>
            <a:off x="4178394" y="2417741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Блок-схема: узел 105">
            <a:extLst>
              <a:ext uri="{FF2B5EF4-FFF2-40B4-BE49-F238E27FC236}">
                <a16:creationId xmlns:a16="http://schemas.microsoft.com/office/drawing/2014/main" id="{AD60623B-0E2B-485E-A6C8-4FB86CD8EE43}"/>
              </a:ext>
            </a:extLst>
          </p:cNvPr>
          <p:cNvSpPr/>
          <p:nvPr/>
        </p:nvSpPr>
        <p:spPr>
          <a:xfrm>
            <a:off x="4303310" y="229013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Блок-схема: узел 106">
            <a:extLst>
              <a:ext uri="{FF2B5EF4-FFF2-40B4-BE49-F238E27FC236}">
                <a16:creationId xmlns:a16="http://schemas.microsoft.com/office/drawing/2014/main" id="{F5B780DD-3478-4077-A1B8-096245BE6703}"/>
              </a:ext>
            </a:extLst>
          </p:cNvPr>
          <p:cNvSpPr/>
          <p:nvPr/>
        </p:nvSpPr>
        <p:spPr>
          <a:xfrm>
            <a:off x="4197206" y="2095539"/>
            <a:ext cx="122432" cy="11099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82392FE-7307-4F6C-B7EF-311A2233D1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4836" y="3101918"/>
            <a:ext cx="3657600" cy="23622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A75AFD-2D2B-4E0C-B0AD-316B53B3E8E0}"/>
              </a:ext>
            </a:extLst>
          </p:cNvPr>
          <p:cNvSpPr/>
          <p:nvPr/>
        </p:nvSpPr>
        <p:spPr>
          <a:xfrm>
            <a:off x="4399470" y="5538484"/>
            <a:ext cx="4088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5"/>
              </a:rPr>
              <a:t>Anomaly detection by </a:t>
            </a:r>
            <a:r>
              <a:rPr lang="en-US" dirty="0" err="1">
                <a:hlinkClick r:id="rId15"/>
              </a:rPr>
              <a:t>A.Ng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145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507FAF-63E0-4A26-8183-0DE1A01C1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22" y="4369341"/>
            <a:ext cx="2488659" cy="24886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0CD87B-6629-461F-A743-A110DE3B5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892" y="4306826"/>
            <a:ext cx="3585802" cy="2499196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3</a:t>
            </a:r>
            <a:r>
              <a:rPr lang="ru-RU" altLang="ru-RU" sz="2800" b="1" dirty="0"/>
              <a:t>. Искусственные нейронные сети и обучение без учителя </a:t>
            </a:r>
            <a:r>
              <a:rPr lang="ru-RU" altLang="ru-RU" sz="2800" dirty="0"/>
              <a:t>/</a:t>
            </a:r>
            <a:r>
              <a:rPr lang="ru-RU" altLang="ru-RU" sz="2000" dirty="0">
                <a:solidFill>
                  <a:srgbClr val="7030A0"/>
                </a:solidFill>
              </a:rPr>
              <a:t> </a:t>
            </a:r>
            <a:r>
              <a:rPr lang="en-US" altLang="ru-RU" sz="2600" b="1" dirty="0">
                <a:solidFill>
                  <a:srgbClr val="7030A0"/>
                </a:solidFill>
              </a:rPr>
              <a:t>Artificial Neural Networks (ANNs) and Unsupervised Learning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Обратный расчет и обучение ИНС. Настройка МО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Backpropagation and training ANNs. ML settings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Обучение без учителя: кластеризация и выявление аномалий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Unsupervised learning: clustering and anomaly detection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latin typeface="Cambria" pitchFamily="18" charset="0"/>
              </a:rPr>
              <a:t>Обучение с подкреплением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Reinforcement learning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3970307"/>
            <a:ext cx="11536378" cy="484961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D11632D8-4226-4729-81CF-0602671DB614}"/>
                  </a:ext>
                </a:extLst>
              </p14:cNvPr>
              <p14:cNvContentPartPr/>
              <p14:nvPr/>
            </p14:nvContentPartPr>
            <p14:xfrm>
              <a:off x="1062047" y="4906089"/>
              <a:ext cx="2065680" cy="14000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D11632D8-4226-4729-81CF-0602671DB6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2687" y="4896729"/>
                <a:ext cx="2084400" cy="14187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5E0B7BF-5C0B-4945-8A94-52611F2ACB0E}"/>
              </a:ext>
            </a:extLst>
          </p:cNvPr>
          <p:cNvSpPr/>
          <p:nvPr/>
        </p:nvSpPr>
        <p:spPr>
          <a:xfrm>
            <a:off x="4767416" y="6488668"/>
            <a:ext cx="2809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K-means clustering intuition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4897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Зачем это нужно,</a:t>
            </a:r>
            <a:endParaRPr lang="en-US" altLang="ru-RU" sz="2800" b="1" dirty="0">
              <a:solidFill>
                <a:srgbClr val="000000"/>
              </a:solidFill>
              <a:latin typeface="Cambria" pitchFamily="18" charset="0"/>
            </a:endParaRPr>
          </a:p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если есть Федор?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FAQ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E48C82-C562-4EC5-8B94-3B4FCD982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521" y="2149497"/>
            <a:ext cx="2979310" cy="216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B89F41-8ECF-4642-A0BF-B3DF220CD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2248422"/>
            <a:ext cx="3638550" cy="19621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40082BB-8C0C-41D4-A826-F2667393E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84" y="2149497"/>
            <a:ext cx="3276242" cy="216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D2CE77-789E-4C16-A2BD-7BBC19FEF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93" y="4376651"/>
            <a:ext cx="5760000" cy="32400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0E93646-D4A9-4A66-949C-7DD264E760A0}"/>
              </a:ext>
            </a:extLst>
          </p:cNvPr>
          <p:cNvSpPr/>
          <p:nvPr/>
        </p:nvSpPr>
        <p:spPr>
          <a:xfrm>
            <a:off x="3157757" y="1073321"/>
            <a:ext cx="603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Обучение с подкреплением </a:t>
            </a:r>
            <a:r>
              <a:rPr lang="ru-RU" altLang="ru-RU" b="1" dirty="0">
                <a:latin typeface="Times New Roman" pitchFamily="18" charset="0"/>
              </a:rPr>
              <a:t>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Reinforcement learning</a:t>
            </a:r>
            <a:r>
              <a:rPr lang="ru-RU" altLang="ru-RU" b="1" dirty="0">
                <a:latin typeface="Times New Roman" pitchFamily="18" charset="0"/>
              </a:rPr>
              <a:t>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9756940-B287-45D0-BF87-669465A7EAF1}"/>
              </a:ext>
            </a:extLst>
          </p:cNvPr>
          <p:cNvCxnSpPr>
            <a:cxnSpLocks/>
            <a:stCxn id="17" idx="2"/>
            <a:endCxn id="12" idx="0"/>
          </p:cNvCxnSpPr>
          <p:nvPr/>
        </p:nvCxnSpPr>
        <p:spPr>
          <a:xfrm flipH="1">
            <a:off x="2185034" y="1442653"/>
            <a:ext cx="3988973" cy="80576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F2EC008-6B18-4116-984E-8B38FAD64D55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6174007" y="1442653"/>
            <a:ext cx="9169" cy="70684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616120B-CC0D-4F9F-8D99-FF9064620EEA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6174007" y="1442653"/>
            <a:ext cx="4047498" cy="70684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43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37B8B92-083E-4365-87FD-30A3E1826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248150"/>
            <a:ext cx="4572000" cy="2609850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Основы обучения с подкреплением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RL basics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A103C13-0E6E-47D4-8CCB-82D81AB3FC18}"/>
              </a:ext>
            </a:extLst>
          </p:cNvPr>
          <p:cNvSpPr/>
          <p:nvPr/>
        </p:nvSpPr>
        <p:spPr>
          <a:xfrm>
            <a:off x="3209339" y="654239"/>
            <a:ext cx="648392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ru-RU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systems based on Reinforcement Learning (RL)</a:t>
            </a:r>
          </a:p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or decision process: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each time step, the controller (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receives feedback from the system (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the form of a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signal, and takes an action in response. We supposed that current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completely characterizes the state of the system (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Markov decision process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problem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that the correct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unknown sometimes.</a:t>
            </a:r>
          </a:p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idea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learn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event, giving him higher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better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2D87EB35-97A8-48E5-B514-5965DFCC0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1751" y="2858307"/>
            <a:ext cx="21804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en-US" sz="1200" dirty="0">
                <a:solidFill>
                  <a:srgbClr val="002060"/>
                </a:solidFill>
                <a:latin typeface="Arial" pitchFamily="34" charset="0"/>
                <a:cs typeface="Arial" pitchFamily="34" charset="0"/>
                <a:hlinkClick r:id="rId4"/>
              </a:rPr>
              <a:t>RL scenario</a:t>
            </a:r>
            <a:endParaRPr lang="ru-RU" altLang="ru-RU" sz="1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D40D3-CD40-4803-8F87-27C2E867D99C}"/>
              </a:ext>
            </a:extLst>
          </p:cNvPr>
          <p:cNvSpPr txBox="1"/>
          <p:nvPr/>
        </p:nvSpPr>
        <p:spPr>
          <a:xfrm>
            <a:off x="1422999" y="2720735"/>
            <a:ext cx="21566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ru-RU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393B0F-E0C8-4C4D-AF0B-BC1F3F88E95A}"/>
              </a:ext>
            </a:extLst>
          </p:cNvPr>
          <p:cNvSpPr txBox="1"/>
          <p:nvPr/>
        </p:nvSpPr>
        <p:spPr>
          <a:xfrm>
            <a:off x="1425770" y="3770909"/>
            <a:ext cx="215660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lang="ru-RU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Соединитель: изогнутый 5">
            <a:extLst>
              <a:ext uri="{FF2B5EF4-FFF2-40B4-BE49-F238E27FC236}">
                <a16:creationId xmlns:a16="http://schemas.microsoft.com/office/drawing/2014/main" id="{EC2DBC62-11B4-4196-94C7-3904D4637C52}"/>
              </a:ext>
            </a:extLst>
          </p:cNvPr>
          <p:cNvCxnSpPr>
            <a:cxnSpLocks/>
            <a:stCxn id="3" idx="1"/>
            <a:endCxn id="56" idx="1"/>
          </p:cNvCxnSpPr>
          <p:nvPr/>
        </p:nvCxnSpPr>
        <p:spPr>
          <a:xfrm rot="10800000" flipH="1" flipV="1">
            <a:off x="1422998" y="2905401"/>
            <a:ext cx="2771" cy="1050174"/>
          </a:xfrm>
          <a:prstGeom prst="curvedConnector3">
            <a:avLst>
              <a:gd name="adj1" fmla="val -171869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BBCA491-7D5A-4EC8-A8A4-16F670D6E04F}"/>
                  </a:ext>
                </a:extLst>
              </p:cNvPr>
              <p:cNvSpPr/>
              <p:nvPr/>
            </p:nvSpPr>
            <p:spPr>
              <a:xfrm>
                <a:off x="608333" y="3234809"/>
                <a:ext cx="437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BBCA491-7D5A-4EC8-A8A4-16F670D6E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3" y="3234809"/>
                <a:ext cx="4370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Соединитель: изогнутый 56">
            <a:extLst>
              <a:ext uri="{FF2B5EF4-FFF2-40B4-BE49-F238E27FC236}">
                <a16:creationId xmlns:a16="http://schemas.microsoft.com/office/drawing/2014/main" id="{D697AC67-40CD-46FE-9ED4-B7C14422CE05}"/>
              </a:ext>
            </a:extLst>
          </p:cNvPr>
          <p:cNvCxnSpPr>
            <a:cxnSpLocks/>
            <a:stCxn id="56" idx="3"/>
            <a:endCxn id="3" idx="3"/>
          </p:cNvCxnSpPr>
          <p:nvPr/>
        </p:nvCxnSpPr>
        <p:spPr>
          <a:xfrm flipH="1" flipV="1">
            <a:off x="3579603" y="2905401"/>
            <a:ext cx="2771" cy="1050174"/>
          </a:xfrm>
          <a:prstGeom prst="curvedConnector3">
            <a:avLst>
              <a:gd name="adj1" fmla="val -185618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B1249089-2405-485E-8A4B-076B89C7578A}"/>
                  </a:ext>
                </a:extLst>
              </p:cNvPr>
              <p:cNvSpPr/>
              <p:nvPr/>
            </p:nvSpPr>
            <p:spPr>
              <a:xfrm>
                <a:off x="3710308" y="3234809"/>
                <a:ext cx="471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B1249089-2405-485E-8A4B-076B89C75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08" y="3234809"/>
                <a:ext cx="471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Соединитель: изогнутый 58">
            <a:extLst>
              <a:ext uri="{FF2B5EF4-FFF2-40B4-BE49-F238E27FC236}">
                <a16:creationId xmlns:a16="http://schemas.microsoft.com/office/drawing/2014/main" id="{5311A983-D553-4EB6-9BC5-EFD7BA8F15FB}"/>
              </a:ext>
            </a:extLst>
          </p:cNvPr>
          <p:cNvCxnSpPr>
            <a:cxnSpLocks/>
            <a:stCxn id="3" idx="1"/>
            <a:endCxn id="56" idx="1"/>
          </p:cNvCxnSpPr>
          <p:nvPr/>
        </p:nvCxnSpPr>
        <p:spPr>
          <a:xfrm rot="10800000" flipH="1" flipV="1">
            <a:off x="1422998" y="2905401"/>
            <a:ext cx="2771" cy="1050174"/>
          </a:xfrm>
          <a:prstGeom prst="curvedConnector3">
            <a:avLst>
              <a:gd name="adj1" fmla="val -9280946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F9C90C88-B9A6-428F-A04E-0C24F0F0916C}"/>
                  </a:ext>
                </a:extLst>
              </p:cNvPr>
              <p:cNvSpPr/>
              <p:nvPr/>
            </p:nvSpPr>
            <p:spPr>
              <a:xfrm>
                <a:off x="875033" y="3244334"/>
                <a:ext cx="4089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F9C90C88-B9A6-428F-A04E-0C24F0F09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33" y="3244334"/>
                <a:ext cx="4089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Соединитель: изогнутый 60">
            <a:extLst>
              <a:ext uri="{FF2B5EF4-FFF2-40B4-BE49-F238E27FC236}">
                <a16:creationId xmlns:a16="http://schemas.microsoft.com/office/drawing/2014/main" id="{D46A2B2E-C8BE-472D-9117-7956F67C6B42}"/>
              </a:ext>
            </a:extLst>
          </p:cNvPr>
          <p:cNvCxnSpPr>
            <a:cxnSpLocks/>
            <a:stCxn id="3" idx="1"/>
            <a:endCxn id="56" idx="1"/>
          </p:cNvCxnSpPr>
          <p:nvPr/>
        </p:nvCxnSpPr>
        <p:spPr>
          <a:xfrm rot="10800000" flipH="1" flipV="1">
            <a:off x="1422998" y="2905401"/>
            <a:ext cx="2771" cy="1050174"/>
          </a:xfrm>
          <a:prstGeom prst="curvedConnector3">
            <a:avLst>
              <a:gd name="adj1" fmla="val -3772046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508FA39-13E9-4922-8C5E-D33800D0D01B}"/>
                  </a:ext>
                </a:extLst>
              </p:cNvPr>
              <p:cNvSpPr/>
              <p:nvPr/>
            </p:nvSpPr>
            <p:spPr>
              <a:xfrm>
                <a:off x="0" y="2768084"/>
                <a:ext cx="6566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508FA39-13E9-4922-8C5E-D33800D0D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8084"/>
                <a:ext cx="6566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DA948ADA-BF2C-468E-80A0-7425C987F05D}"/>
                  </a:ext>
                </a:extLst>
              </p:cNvPr>
              <p:cNvSpPr/>
              <p:nvPr/>
            </p:nvSpPr>
            <p:spPr>
              <a:xfrm>
                <a:off x="4665781" y="2901009"/>
                <a:ext cx="526169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r>
                      <a:rPr lang="ru-RU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состояние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среды </m:t>
                    </m:r>
                    <m:d>
                      <m:dPr>
                        <m:ctrlPr>
                          <a:rPr lang="ru-RU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ru-RU" sz="16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state</m:t>
                        </m:r>
                      </m:e>
                    </m:d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в момент времени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ru-RU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alt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действие</m:t>
                    </m:r>
                    <m:r>
                      <a:rPr lang="ru-RU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агента </m:t>
                    </m:r>
                    <m:d>
                      <m:dPr>
                        <m:ctrlPr>
                          <a:rPr lang="ru-RU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ru-RU" sz="16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action</m:t>
                        </m:r>
                      </m:e>
                    </m:d>
                    <m:r>
                      <a:rPr lang="en-US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в момент времени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ru-RU" sz="1600" b="0" dirty="0">
                    <a:latin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награда </m:t>
                    </m:r>
                    <m:r>
                      <a:rPr lang="ru-RU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агент</m:t>
                    </m:r>
                    <m:r>
                      <a:rPr lang="ru-RU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а</m:t>
                    </m:r>
                    <m:r>
                      <a:rPr lang="ru-RU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ru-RU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ru-RU" sz="16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reward</m:t>
                        </m:r>
                      </m:e>
                    </m:d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в момент времени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DA948ADA-BF2C-468E-80A0-7425C987F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781" y="2901009"/>
                <a:ext cx="5261697" cy="830997"/>
              </a:xfrm>
              <a:prstGeom prst="rect">
                <a:avLst/>
              </a:prstGeom>
              <a:blipFill>
                <a:blip r:embed="rId9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E539A629-A7BE-4AF0-9B12-2955322E9D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257675"/>
            <a:ext cx="7124700" cy="2600325"/>
          </a:xfrm>
          <a:prstGeom prst="rect">
            <a:avLst/>
          </a:prstGeom>
        </p:spPr>
      </p:pic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EEE38CB4-4490-4AF4-9B60-A95359EF1DFA}"/>
              </a:ext>
            </a:extLst>
          </p:cNvPr>
          <p:cNvSpPr/>
          <p:nvPr/>
        </p:nvSpPr>
        <p:spPr>
          <a:xfrm>
            <a:off x="1549939" y="64035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11"/>
              </a:rPr>
              <a:t>DRL course in Stanford University School of Engineering</a:t>
            </a:r>
            <a:endParaRPr lang="ru-RU" dirty="0"/>
          </a:p>
        </p:txBody>
      </p:sp>
      <p:sp>
        <p:nvSpPr>
          <p:cNvPr id="77" name="Rectangle 2">
            <a:extLst>
              <a:ext uri="{FF2B5EF4-FFF2-40B4-BE49-F238E27FC236}">
                <a16:creationId xmlns:a16="http://schemas.microsoft.com/office/drawing/2014/main" id="{8E615E9F-69B0-486E-B063-5119C5649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6" y="6273225"/>
            <a:ext cx="28098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Всякий задним умом крепок</a:t>
            </a:r>
            <a:r>
              <a:rPr lang="en-US" altLang="ru-RU" sz="1600" dirty="0">
                <a:solidFill>
                  <a:srgbClr val="66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endParaRPr lang="en-US" altLang="ru-RU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ru-RU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after</a:t>
            </a:r>
            <a:r>
              <a:rPr lang="ru-RU" altLang="ru-RU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ru-RU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 is everybody's wit</a:t>
            </a:r>
            <a:endParaRPr lang="ru-RU" altLang="ru-RU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21385437-2467-407D-A09C-F3037FA93D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844" y="4323308"/>
            <a:ext cx="2457791" cy="204322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3DC39209-BF8C-4B63-94BB-02B63A27B5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968" y="533736"/>
            <a:ext cx="2381250" cy="2305050"/>
          </a:xfrm>
          <a:prstGeom prst="rect">
            <a:avLst/>
          </a:prstGeom>
        </p:spPr>
      </p:pic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D12E40E3-C116-4EB9-81F9-B99C9504293E}"/>
              </a:ext>
            </a:extLst>
          </p:cNvPr>
          <p:cNvSpPr/>
          <p:nvPr/>
        </p:nvSpPr>
        <p:spPr bwMode="auto">
          <a:xfrm>
            <a:off x="9632375" y="1289287"/>
            <a:ext cx="1591176" cy="6909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0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83373 0.56921 " pathEditMode="relative" rAng="0" ptsTypes="AA">
                                      <p:cBhvr>
                                        <p:cTn id="20" dur="9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80" y="2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6" grpId="0" animBg="1"/>
      <p:bldP spid="10" grpId="0"/>
      <p:bldP spid="58" grpId="0"/>
      <p:bldP spid="60" grpId="0"/>
      <p:bldP spid="62" grpId="0"/>
      <p:bldP spid="76" grpId="0"/>
      <p:bldP spid="77" grpId="0"/>
      <p:bldP spid="77" grpId="1"/>
      <p:bldP spid="8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Основы обучения с подкреплением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RL basics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A103C13-0E6E-47D4-8CCB-82D81AB3FC18}"/>
              </a:ext>
            </a:extLst>
          </p:cNvPr>
          <p:cNvSpPr/>
          <p:nvPr/>
        </p:nvSpPr>
        <p:spPr>
          <a:xfrm>
            <a:off x="3209339" y="654239"/>
            <a:ext cx="648392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ru-RU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systems based on Reinforcement Learning (RL)</a:t>
            </a:r>
          </a:p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or decision process: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each time step, the controller (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receives feedback from the system (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the form of a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signal, and takes an action in response. We supposed that current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completely characterizes the state of the system (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Markov decision process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problem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that the correct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unknown sometimes.</a:t>
            </a:r>
          </a:p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idea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learn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event, giving him higher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better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2D87EB35-97A8-48E5-B514-5965DFCC0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1751" y="2858307"/>
            <a:ext cx="21804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en-US" sz="1200" dirty="0">
                <a:solidFill>
                  <a:srgbClr val="002060"/>
                </a:solidFill>
                <a:latin typeface="Arial" pitchFamily="34" charset="0"/>
                <a:cs typeface="Arial" pitchFamily="34" charset="0"/>
                <a:hlinkClick r:id="rId3"/>
              </a:rPr>
              <a:t>RL scenario</a:t>
            </a:r>
            <a:endParaRPr lang="ru-RU" altLang="ru-RU" sz="1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D40D3-CD40-4803-8F87-27C2E867D99C}"/>
              </a:ext>
            </a:extLst>
          </p:cNvPr>
          <p:cNvSpPr txBox="1"/>
          <p:nvPr/>
        </p:nvSpPr>
        <p:spPr>
          <a:xfrm>
            <a:off x="1422999" y="2720735"/>
            <a:ext cx="21566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ru-RU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393B0F-E0C8-4C4D-AF0B-BC1F3F88E95A}"/>
              </a:ext>
            </a:extLst>
          </p:cNvPr>
          <p:cNvSpPr txBox="1"/>
          <p:nvPr/>
        </p:nvSpPr>
        <p:spPr>
          <a:xfrm>
            <a:off x="1425770" y="3770909"/>
            <a:ext cx="215660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lang="ru-RU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Соединитель: изогнутый 5">
            <a:extLst>
              <a:ext uri="{FF2B5EF4-FFF2-40B4-BE49-F238E27FC236}">
                <a16:creationId xmlns:a16="http://schemas.microsoft.com/office/drawing/2014/main" id="{EC2DBC62-11B4-4196-94C7-3904D4637C52}"/>
              </a:ext>
            </a:extLst>
          </p:cNvPr>
          <p:cNvCxnSpPr>
            <a:cxnSpLocks/>
            <a:stCxn id="3" idx="1"/>
            <a:endCxn id="56" idx="1"/>
          </p:cNvCxnSpPr>
          <p:nvPr/>
        </p:nvCxnSpPr>
        <p:spPr>
          <a:xfrm rot="10800000" flipH="1" flipV="1">
            <a:off x="1422998" y="2905401"/>
            <a:ext cx="2771" cy="1050174"/>
          </a:xfrm>
          <a:prstGeom prst="curvedConnector3">
            <a:avLst>
              <a:gd name="adj1" fmla="val -171869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BBCA491-7D5A-4EC8-A8A4-16F670D6E04F}"/>
                  </a:ext>
                </a:extLst>
              </p:cNvPr>
              <p:cNvSpPr/>
              <p:nvPr/>
            </p:nvSpPr>
            <p:spPr>
              <a:xfrm>
                <a:off x="608333" y="3234809"/>
                <a:ext cx="437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BBCA491-7D5A-4EC8-A8A4-16F670D6E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3" y="3234809"/>
                <a:ext cx="4370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Соединитель: изогнутый 56">
            <a:extLst>
              <a:ext uri="{FF2B5EF4-FFF2-40B4-BE49-F238E27FC236}">
                <a16:creationId xmlns:a16="http://schemas.microsoft.com/office/drawing/2014/main" id="{D697AC67-40CD-46FE-9ED4-B7C14422CE05}"/>
              </a:ext>
            </a:extLst>
          </p:cNvPr>
          <p:cNvCxnSpPr>
            <a:cxnSpLocks/>
            <a:stCxn id="56" idx="3"/>
            <a:endCxn id="3" idx="3"/>
          </p:cNvCxnSpPr>
          <p:nvPr/>
        </p:nvCxnSpPr>
        <p:spPr>
          <a:xfrm flipH="1" flipV="1">
            <a:off x="3579603" y="2905401"/>
            <a:ext cx="2771" cy="1050174"/>
          </a:xfrm>
          <a:prstGeom prst="curvedConnector3">
            <a:avLst>
              <a:gd name="adj1" fmla="val -185618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B1249089-2405-485E-8A4B-076B89C7578A}"/>
                  </a:ext>
                </a:extLst>
              </p:cNvPr>
              <p:cNvSpPr/>
              <p:nvPr/>
            </p:nvSpPr>
            <p:spPr>
              <a:xfrm>
                <a:off x="3710308" y="3234809"/>
                <a:ext cx="471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B1249089-2405-485E-8A4B-076B89C75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08" y="3234809"/>
                <a:ext cx="4712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Соединитель: изогнутый 58">
            <a:extLst>
              <a:ext uri="{FF2B5EF4-FFF2-40B4-BE49-F238E27FC236}">
                <a16:creationId xmlns:a16="http://schemas.microsoft.com/office/drawing/2014/main" id="{5311A983-D553-4EB6-9BC5-EFD7BA8F15FB}"/>
              </a:ext>
            </a:extLst>
          </p:cNvPr>
          <p:cNvCxnSpPr>
            <a:cxnSpLocks/>
            <a:stCxn id="3" idx="1"/>
            <a:endCxn id="56" idx="1"/>
          </p:cNvCxnSpPr>
          <p:nvPr/>
        </p:nvCxnSpPr>
        <p:spPr>
          <a:xfrm rot="10800000" flipH="1" flipV="1">
            <a:off x="1422998" y="2905401"/>
            <a:ext cx="2771" cy="1050174"/>
          </a:xfrm>
          <a:prstGeom prst="curvedConnector3">
            <a:avLst>
              <a:gd name="adj1" fmla="val -9280946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F9C90C88-B9A6-428F-A04E-0C24F0F0916C}"/>
                  </a:ext>
                </a:extLst>
              </p:cNvPr>
              <p:cNvSpPr/>
              <p:nvPr/>
            </p:nvSpPr>
            <p:spPr>
              <a:xfrm>
                <a:off x="875033" y="3244334"/>
                <a:ext cx="4089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F9C90C88-B9A6-428F-A04E-0C24F0F09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33" y="3244334"/>
                <a:ext cx="40895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Соединитель: изогнутый 60">
            <a:extLst>
              <a:ext uri="{FF2B5EF4-FFF2-40B4-BE49-F238E27FC236}">
                <a16:creationId xmlns:a16="http://schemas.microsoft.com/office/drawing/2014/main" id="{D46A2B2E-C8BE-472D-9117-7956F67C6B42}"/>
              </a:ext>
            </a:extLst>
          </p:cNvPr>
          <p:cNvCxnSpPr>
            <a:cxnSpLocks/>
            <a:stCxn id="3" idx="1"/>
            <a:endCxn id="56" idx="1"/>
          </p:cNvCxnSpPr>
          <p:nvPr/>
        </p:nvCxnSpPr>
        <p:spPr>
          <a:xfrm rot="10800000" flipH="1" flipV="1">
            <a:off x="1422998" y="2905401"/>
            <a:ext cx="2771" cy="1050174"/>
          </a:xfrm>
          <a:prstGeom prst="curvedConnector3">
            <a:avLst>
              <a:gd name="adj1" fmla="val -3772046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508FA39-13E9-4922-8C5E-D33800D0D01B}"/>
                  </a:ext>
                </a:extLst>
              </p:cNvPr>
              <p:cNvSpPr/>
              <p:nvPr/>
            </p:nvSpPr>
            <p:spPr>
              <a:xfrm>
                <a:off x="0" y="2768084"/>
                <a:ext cx="6566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508FA39-13E9-4922-8C5E-D33800D0D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8084"/>
                <a:ext cx="6566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DA948ADA-BF2C-468E-80A0-7425C987F05D}"/>
                  </a:ext>
                </a:extLst>
              </p:cNvPr>
              <p:cNvSpPr/>
              <p:nvPr/>
            </p:nvSpPr>
            <p:spPr>
              <a:xfrm>
                <a:off x="4665781" y="2901009"/>
                <a:ext cx="526169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r>
                      <a:rPr lang="ru-RU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состояние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среды </m:t>
                    </m:r>
                    <m:d>
                      <m:dPr>
                        <m:ctrlPr>
                          <a:rPr lang="ru-RU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ru-RU" sz="16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state</m:t>
                        </m:r>
                      </m:e>
                    </m:d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в момент времени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ru-RU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alt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действие</m:t>
                    </m:r>
                    <m:r>
                      <a:rPr lang="ru-RU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агента </m:t>
                    </m:r>
                    <m:d>
                      <m:dPr>
                        <m:ctrlPr>
                          <a:rPr lang="ru-RU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ru-RU" sz="16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action</m:t>
                        </m:r>
                      </m:e>
                    </m:d>
                    <m:r>
                      <a:rPr lang="en-US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в момент времени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ru-RU" sz="1600" b="0" dirty="0">
                    <a:latin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награда </m:t>
                    </m:r>
                    <m:r>
                      <a:rPr lang="ru-RU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агент</m:t>
                    </m:r>
                    <m:r>
                      <a:rPr lang="ru-RU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а</m:t>
                    </m:r>
                    <m:r>
                      <a:rPr lang="ru-RU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ru-RU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ru-RU" sz="16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reward</m:t>
                        </m:r>
                      </m:e>
                    </m:d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в момент времени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DA948ADA-BF2C-468E-80A0-7425C987F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781" y="2901009"/>
                <a:ext cx="5261697" cy="830997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3DC39209-BF8C-4B63-94BB-02B63A27B5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968" y="533736"/>
            <a:ext cx="2381250" cy="2305050"/>
          </a:xfrm>
          <a:prstGeom prst="rect">
            <a:avLst/>
          </a:prstGeom>
        </p:spPr>
      </p:pic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D12E40E3-C116-4EB9-81F9-B99C9504293E}"/>
              </a:ext>
            </a:extLst>
          </p:cNvPr>
          <p:cNvSpPr/>
          <p:nvPr/>
        </p:nvSpPr>
        <p:spPr bwMode="auto">
          <a:xfrm>
            <a:off x="9632375" y="1289287"/>
            <a:ext cx="1591176" cy="6909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F88E0751-74D7-42D1-B14E-D455A9DD5050}"/>
              </a:ext>
            </a:extLst>
          </p:cNvPr>
          <p:cNvSpPr/>
          <p:nvPr/>
        </p:nvSpPr>
        <p:spPr>
          <a:xfrm>
            <a:off x="330741" y="4113541"/>
            <a:ext cx="115272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реализовать математически идею максимизации награды?  / </a:t>
            </a:r>
            <a:br>
              <a:rPr lang="ru-RU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u-RU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we mathematically formalize the RL problem?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8">
                <a:extLst>
                  <a:ext uri="{FF2B5EF4-FFF2-40B4-BE49-F238E27FC236}">
                    <a16:creationId xmlns:a16="http://schemas.microsoft.com/office/drawing/2014/main" id="{8BB26C8F-E883-41DB-B423-2304DEE84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740" y="5494541"/>
                <a:ext cx="11527278" cy="1323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ru-RU" altLang="ru-RU" smtClean="0">
                        <a:latin typeface="Cambria Math" panose="02040503050406030204" pitchFamily="18" charset="0"/>
                      </a:rPr>
                      <m:t>Пусть 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ru-RU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altLang="ru-RU">
                        <a:latin typeface="Cambria Math" panose="02040503050406030204" pitchFamily="18" charset="0"/>
                      </a:rPr>
                      <m:t>функция поведения </m:t>
                    </m:r>
                    <m:d>
                      <m:d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ru-RU">
                            <a:latin typeface="Cambria Math" panose="02040503050406030204" pitchFamily="18" charset="0"/>
                          </a:rPr>
                          <m:t>policy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ru-RU">
                            <a:latin typeface="Cambria Math" panose="02040503050406030204" pitchFamily="18" charset="0"/>
                          </a:rPr>
                          <m:t>function</m:t>
                        </m:r>
                      </m:e>
                    </m:d>
                    <m:r>
                      <a:rPr lang="ru-RU" altLang="ru-RU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b="0" i="0" smtClean="0">
                        <a:latin typeface="Cambria Math" panose="02040503050406030204" pitchFamily="18" charset="0"/>
                      </a:rPr>
                      <m:t>характеризующая</m:t>
                    </m:r>
                    <m:r>
                      <a:rPr lang="ru-RU" altLang="ru-RU">
                        <a:latin typeface="Cambria Math" panose="02040503050406030204" pitchFamily="18" charset="0"/>
                      </a:rPr>
                      <m:t> вероятность действия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altLang="ru-RU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b="0" i="0" smtClean="0">
                        <a:latin typeface="Cambria Math" panose="02040503050406030204" pitchFamily="18" charset="0"/>
                      </a:rPr>
                      <m:t>в </m:t>
                    </m:r>
                    <m:r>
                      <a:rPr lang="ru-RU" altLang="ru-RU">
                        <a:latin typeface="Cambria Math" panose="02040503050406030204" pitchFamily="18" charset="0"/>
                      </a:rPr>
                      <m:t>состояни</m:t>
                    </m:r>
                    <m:r>
                      <a:rPr lang="ru-RU" altLang="ru-RU" b="0" i="0" smtClean="0">
                        <a:latin typeface="Cambria Math" panose="02040503050406030204" pitchFamily="18" charset="0"/>
                      </a:rPr>
                      <m:t>и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ru-RU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dirty="0"/>
                  <a:t>.</a:t>
                </a:r>
              </a:p>
              <a:p>
                <a:pPr algn="just"/>
                <a:r>
                  <a:rPr lang="ru-RU" altLang="ru-RU" dirty="0"/>
                  <a:t>Необходимо найти оптимальную функцию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ru-RU" dirty="0"/>
                  <a:t> вероятностей действий за все время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altLang="ru-RU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ru-RU">
                        <a:latin typeface="Cambria Math" panose="02040503050406030204" pitchFamily="18" charset="0"/>
                      </a:rPr>
                      <m:t>=0,1…</m:t>
                    </m:r>
                    <m:r>
                      <a:rPr lang="en-US" altLang="ru-RU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  <a:r>
                  <a:rPr lang="ru-RU" dirty="0"/>
                  <a:t>, которая максимизирует накопленную дисконтированную награду</a:t>
                </a:r>
                <a:r>
                  <a:rPr lang="en-US" dirty="0"/>
                  <a:t> (</a:t>
                </a:r>
                <a:r>
                  <a:rPr lang="en-US" dirty="0">
                    <a:solidFill>
                      <a:srgbClr val="7030A0"/>
                    </a:solidFill>
                  </a:rPr>
                  <a:t>cumulative discounted reward</a:t>
                </a:r>
                <a:r>
                  <a:rPr lang="en-US" dirty="0"/>
                  <a:t>)</a:t>
                </a:r>
                <a:r>
                  <a:rPr lang="ru-RU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ru-RU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ru-RU">
                              <a:latin typeface="Cambria Math" panose="02040503050406030204" pitchFamily="18" charset="0"/>
                            </a:rPr>
                            <m:t>cdr</m:t>
                          </m:r>
                        </m:sub>
                      </m:sSub>
                      <m:r>
                        <a:rPr lang="en-US" altLang="ru-RU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ru-RU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US" alt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ru-RU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ru-RU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ru-RU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altLang="ru-RU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ru-RU" altLang="ru-RU" b="0" i="0" smtClean="0"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en-US" altLang="ru-RU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дисконт, </a:t>
                </a:r>
                <a14:m>
                  <m:oMath xmlns:m="http://schemas.openxmlformats.org/officeDocument/2006/math">
                    <m:r>
                      <a:rPr lang="en-US" altLang="ru-RU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ru-RU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ru-RU"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r>
                  <a:rPr lang="en-US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23" name="Прямоугольник 8">
                <a:extLst>
                  <a:ext uri="{FF2B5EF4-FFF2-40B4-BE49-F238E27FC236}">
                    <a16:creationId xmlns:a16="http://schemas.microsoft.com/office/drawing/2014/main" id="{8BB26C8F-E883-41DB-B423-2304DEE84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740" y="5494541"/>
                <a:ext cx="11527278" cy="1323439"/>
              </a:xfrm>
              <a:prstGeom prst="rect">
                <a:avLst/>
              </a:prstGeom>
              <a:blipFill>
                <a:blip r:embed="rId10"/>
                <a:stretch>
                  <a:fillRect l="-264" t="-1382" r="-317" b="-5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4FBEDD7-59DE-4067-AB48-03F9F7522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8818" y="4855103"/>
            <a:ext cx="502920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Q-</a:t>
            </a:r>
            <a:r>
              <a:rPr lang="ru-RU" altLang="ru-RU" b="1" dirty="0">
                <a:solidFill>
                  <a:srgbClr val="0070C0"/>
                </a:solidFill>
              </a:rPr>
              <a:t>обучение</a:t>
            </a:r>
            <a:r>
              <a:rPr lang="ru-RU" altLang="ru-RU" sz="1800" b="1" dirty="0">
                <a:solidFill>
                  <a:srgbClr val="0070C0"/>
                </a:solidFill>
              </a:rPr>
              <a:t> /</a:t>
            </a:r>
            <a:r>
              <a:rPr lang="en-US" altLang="ru-RU" sz="1800" b="1" dirty="0">
                <a:solidFill>
                  <a:srgbClr val="0070C0"/>
                </a:solidFill>
              </a:rPr>
              <a:t> </a:t>
            </a:r>
            <a:r>
              <a:rPr lang="en-US" altLang="ru-RU" dirty="0">
                <a:solidFill>
                  <a:srgbClr val="7030A0"/>
                </a:solidFill>
              </a:rPr>
              <a:t>Q-</a:t>
            </a:r>
            <a:r>
              <a:rPr lang="en-US" altLang="ru-RU" dirty="0" err="1">
                <a:solidFill>
                  <a:srgbClr val="7030A0"/>
                </a:solidFill>
              </a:rPr>
              <a:t>learing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FE7E503-4ED4-4EEE-AB18-0059B735D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13" y="4874560"/>
            <a:ext cx="5050209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Оптимизация поведения</a:t>
            </a:r>
            <a:r>
              <a:rPr lang="ru-RU" altLang="ru-RU" sz="1800" b="1" dirty="0">
                <a:solidFill>
                  <a:srgbClr val="0070C0"/>
                </a:solidFill>
              </a:rPr>
              <a:t> / </a:t>
            </a:r>
            <a:r>
              <a:rPr lang="en-US" altLang="ru-RU" dirty="0">
                <a:solidFill>
                  <a:srgbClr val="7030A0"/>
                </a:solidFill>
              </a:rPr>
              <a:t>Policy optimization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D93D589-2228-4A32-BAEC-A6355AC0CCA1}"/>
              </a:ext>
            </a:extLst>
          </p:cNvPr>
          <p:cNvCxnSpPr>
            <a:cxnSpLocks/>
            <a:stCxn id="81" idx="2"/>
            <a:endCxn id="25" idx="0"/>
          </p:cNvCxnSpPr>
          <p:nvPr/>
        </p:nvCxnSpPr>
        <p:spPr>
          <a:xfrm flipH="1">
            <a:off x="2864018" y="4698316"/>
            <a:ext cx="3230361" cy="17624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682E85B-FDD9-41F9-ACEA-BC4FC183097D}"/>
              </a:ext>
            </a:extLst>
          </p:cNvPr>
          <p:cNvCxnSpPr>
            <a:cxnSpLocks/>
            <a:stCxn id="81" idx="2"/>
            <a:endCxn id="24" idx="0"/>
          </p:cNvCxnSpPr>
          <p:nvPr/>
        </p:nvCxnSpPr>
        <p:spPr>
          <a:xfrm>
            <a:off x="6094379" y="4698316"/>
            <a:ext cx="3249039" cy="156787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19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Policy gradient intuition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26B115-13F8-4229-B5F1-6F23E318F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1" y="2486334"/>
            <a:ext cx="4025000" cy="18000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40FE16-185B-42FB-80BC-21B90F164635}"/>
              </a:ext>
            </a:extLst>
          </p:cNvPr>
          <p:cNvSpPr/>
          <p:nvPr/>
        </p:nvSpPr>
        <p:spPr>
          <a:xfrm>
            <a:off x="13198" y="6488668"/>
            <a:ext cx="3819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hlinkClick r:id="rId3"/>
              </a:rPr>
              <a:t>Andrej </a:t>
            </a:r>
            <a:r>
              <a:rPr lang="en-US" dirty="0" err="1">
                <a:hlinkClick r:id="rId3"/>
              </a:rPr>
              <a:t>Karpathy</a:t>
            </a:r>
            <a:r>
              <a:rPr lang="en-US" dirty="0">
                <a:hlinkClick r:id="rId3"/>
              </a:rPr>
              <a:t> blog: Pong from Pixels</a:t>
            </a:r>
            <a:endParaRPr lang="ru-RU" dirty="0">
              <a:hlinkClick r:id="rId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71BB73DD-D695-4BA1-96AD-B5AFC506B978}"/>
                  </a:ext>
                </a:extLst>
              </p:cNvPr>
              <p:cNvSpPr/>
              <p:nvPr/>
            </p:nvSpPr>
            <p:spPr>
              <a:xfrm>
                <a:off x="6004537" y="4766645"/>
                <a:ext cx="6098873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                </a:t>
                </a:r>
                <a14:m>
                  <m:oMath xmlns:m="http://schemas.openxmlformats.org/officeDocument/2006/math">
                    <m:r>
                      <a:rPr lang="en-US" altLang="ru-RU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0&lt;</m:t>
                    </m:r>
                    <m:r>
                      <a:rPr lang="en-US" altLang="ru-RU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ru-RU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&lt;1,</m:t>
                    </m:r>
                    <m:r>
                      <a:rPr lang="en-US" altLang="ru-RU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lang="en-US" alt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ru-RU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71BB73DD-D695-4BA1-96AD-B5AFC506B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537" y="4766645"/>
                <a:ext cx="6098873" cy="506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204F64B-373F-497F-87F1-91711982D759}"/>
                  </a:ext>
                </a:extLst>
              </p:cNvPr>
              <p:cNvSpPr/>
              <p:nvPr/>
            </p:nvSpPr>
            <p:spPr>
              <a:xfrm>
                <a:off x="0" y="2167476"/>
                <a:ext cx="58928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812800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0&lt;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&lt;1, 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204F64B-373F-497F-87F1-91711982D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67476"/>
                <a:ext cx="58928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D290889-452B-4390-9165-E84CD47EEAD7}"/>
              </a:ext>
            </a:extLst>
          </p:cNvPr>
          <p:cNvSpPr/>
          <p:nvPr/>
        </p:nvSpPr>
        <p:spPr>
          <a:xfrm>
            <a:off x="78892" y="4190330"/>
            <a:ext cx="422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Cambria Math" panose="02040503050406030204" pitchFamily="18" charset="0"/>
              </a:rPr>
              <a:t>Policy network is a 3-layer fully-connected net</a:t>
            </a:r>
            <a:endParaRPr lang="ru-RU" sz="1600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Схема 30">
                <a:extLst>
                  <a:ext uri="{FF2B5EF4-FFF2-40B4-BE49-F238E27FC236}">
                    <a16:creationId xmlns:a16="http://schemas.microsoft.com/office/drawing/2014/main" id="{8ABE0899-D799-4BDE-BD1B-FC021DFEE876}"/>
                  </a:ext>
                </a:extLst>
              </p:cNvPr>
              <p:cNvGraphicFramePr/>
              <p:nvPr/>
            </p:nvGraphicFramePr>
            <p:xfrm>
              <a:off x="7217731" y="2258920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Choice>
        <mc:Fallback xmlns="">
          <p:graphicFrame>
            <p:nvGraphicFramePr>
              <p:cNvPr id="31" name="Схема 30">
                <a:extLst>
                  <a:ext uri="{FF2B5EF4-FFF2-40B4-BE49-F238E27FC236}">
                    <a16:creationId xmlns:a16="http://schemas.microsoft.com/office/drawing/2014/main" id="{8ABE0899-D799-4BDE-BD1B-FC021DFEE8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9877040"/>
                  </p:ext>
                </p:extLst>
              </p:nvPr>
            </p:nvGraphicFramePr>
            <p:xfrm>
              <a:off x="7217731" y="2258920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A82C557B-A887-467B-8E0F-173A79DDD774}"/>
              </a:ext>
            </a:extLst>
          </p:cNvPr>
          <p:cNvCxnSpPr>
            <a:stCxn id="31" idx="3"/>
            <a:endCxn id="33" idx="1"/>
          </p:cNvCxnSpPr>
          <p:nvPr/>
        </p:nvCxnSpPr>
        <p:spPr bwMode="auto">
          <a:xfrm>
            <a:off x="8119498" y="3433467"/>
            <a:ext cx="356433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Схема 32">
                <a:extLst>
                  <a:ext uri="{FF2B5EF4-FFF2-40B4-BE49-F238E27FC236}">
                    <a16:creationId xmlns:a16="http://schemas.microsoft.com/office/drawing/2014/main" id="{3948E1E3-26D4-40B9-9DD0-86B70C8B0F9C}"/>
                  </a:ext>
                </a:extLst>
              </p:cNvPr>
              <p:cNvGraphicFramePr/>
              <p:nvPr/>
            </p:nvGraphicFramePr>
            <p:xfrm>
              <a:off x="8475931" y="2533467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Choice>
        <mc:Fallback xmlns="">
          <p:graphicFrame>
            <p:nvGraphicFramePr>
              <p:cNvPr id="33" name="Схема 32">
                <a:extLst>
                  <a:ext uri="{FF2B5EF4-FFF2-40B4-BE49-F238E27FC236}">
                    <a16:creationId xmlns:a16="http://schemas.microsoft.com/office/drawing/2014/main" id="{3948E1E3-26D4-40B9-9DD0-86B70C8B0F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57146266"/>
                  </p:ext>
                </p:extLst>
              </p:nvPr>
            </p:nvGraphicFramePr>
            <p:xfrm>
              <a:off x="8475931" y="2533467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2" r:lo="rId23" r:qs="rId24" r:cs="rId25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Схема 33">
                <a:extLst>
                  <a:ext uri="{FF2B5EF4-FFF2-40B4-BE49-F238E27FC236}">
                    <a16:creationId xmlns:a16="http://schemas.microsoft.com/office/drawing/2014/main" id="{D74D5B52-B3CB-4761-9B18-FA741E78D7EB}"/>
                  </a:ext>
                </a:extLst>
              </p:cNvPr>
              <p:cNvGraphicFramePr/>
              <p:nvPr/>
            </p:nvGraphicFramePr>
            <p:xfrm>
              <a:off x="9637620" y="2539217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6" r:lo="rId27" r:qs="rId28" r:cs="rId29"/>
              </a:graphicData>
            </a:graphic>
          </p:graphicFrame>
        </mc:Choice>
        <mc:Fallback xmlns="">
          <p:graphicFrame>
            <p:nvGraphicFramePr>
              <p:cNvPr id="34" name="Схема 33">
                <a:extLst>
                  <a:ext uri="{FF2B5EF4-FFF2-40B4-BE49-F238E27FC236}">
                    <a16:creationId xmlns:a16="http://schemas.microsoft.com/office/drawing/2014/main" id="{D74D5B52-B3CB-4761-9B18-FA741E78D7E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43504781"/>
                  </p:ext>
                </p:extLst>
              </p:nvPr>
            </p:nvGraphicFramePr>
            <p:xfrm>
              <a:off x="9637620" y="2539217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1" r:lo="rId32" r:qs="rId33" r:cs="rId34"/>
              </a:graphicData>
            </a:graphic>
          </p:graphicFrame>
        </mc:Fallback>
      </mc:AlternateContent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03F8442-4927-4F56-AEDF-ABC79CAE5680}"/>
              </a:ext>
            </a:extLst>
          </p:cNvPr>
          <p:cNvCxnSpPr>
            <a:stCxn id="33" idx="3"/>
            <a:endCxn id="34" idx="1"/>
          </p:cNvCxnSpPr>
          <p:nvPr/>
        </p:nvCxnSpPr>
        <p:spPr bwMode="auto">
          <a:xfrm flipV="1">
            <a:off x="9375931" y="3423426"/>
            <a:ext cx="261689" cy="100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DE86FD7-B06B-479B-BA99-61362E5DEF5C}"/>
              </a:ext>
            </a:extLst>
          </p:cNvPr>
          <p:cNvCxnSpPr>
            <a:cxnSpLocks/>
            <a:stCxn id="34" idx="3"/>
          </p:cNvCxnSpPr>
          <p:nvPr/>
        </p:nvCxnSpPr>
        <p:spPr bwMode="auto">
          <a:xfrm>
            <a:off x="10433671" y="3423426"/>
            <a:ext cx="350414" cy="28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Прямоугольник 8">
            <a:extLst>
              <a:ext uri="{FF2B5EF4-FFF2-40B4-BE49-F238E27FC236}">
                <a16:creationId xmlns:a16="http://schemas.microsoft.com/office/drawing/2014/main" id="{2B198A22-AA52-4DD4-945A-698111A5E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869" y="4525293"/>
            <a:ext cx="4330460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dirty="0">
                <a:solidFill>
                  <a:schemeClr val="bg1">
                    <a:lumMod val="50000"/>
                  </a:schemeClr>
                </a:solidFill>
              </a:rPr>
              <a:t>Напоминание. </a:t>
            </a:r>
            <a:r>
              <a:rPr lang="ru-RU" altLang="ru-RU" b="1" dirty="0">
                <a:solidFill>
                  <a:schemeClr val="bg1">
                    <a:lumMod val="50000"/>
                  </a:schemeClr>
                </a:solidFill>
              </a:rPr>
              <a:t>Обучение с учителем</a:t>
            </a:r>
            <a:endParaRPr lang="ru-RU" alt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Объект 31">
                <a:extLst>
                  <a:ext uri="{FF2B5EF4-FFF2-40B4-BE49-F238E27FC236}">
                    <a16:creationId xmlns:a16="http://schemas.microsoft.com/office/drawing/2014/main" id="{CC420AF4-26D3-4FB6-A5DA-7FE7740029D8}"/>
                  </a:ext>
                </a:extLst>
              </p:cNvPr>
              <p:cNvSpPr txBox="1"/>
              <p:nvPr/>
            </p:nvSpPr>
            <p:spPr bwMode="auto">
              <a:xfrm>
                <a:off x="5969479" y="5261758"/>
                <a:ext cx="5888535" cy="7921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Sup>
                                <m:sSubSupPr>
                                  <m:ctrlP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ru-RU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ru-RU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ru-RU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Объект 31">
                <a:extLst>
                  <a:ext uri="{FF2B5EF4-FFF2-40B4-BE49-F238E27FC236}">
                    <a16:creationId xmlns:a16="http://schemas.microsoft.com/office/drawing/2014/main" id="{CC420AF4-26D3-4FB6-A5DA-7FE77400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9479" y="5261758"/>
                <a:ext cx="5888535" cy="79216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Прямоугольник 8">
            <a:extLst>
              <a:ext uri="{FF2B5EF4-FFF2-40B4-BE49-F238E27FC236}">
                <a16:creationId xmlns:a16="http://schemas.microsoft.com/office/drawing/2014/main" id="{41CF9EEF-1CC1-41EB-B62D-4AB4964C6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921" y="4531044"/>
            <a:ext cx="4330460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/>
              <a:t>Обучение с подкреплением / </a:t>
            </a:r>
            <a:r>
              <a:rPr lang="en-US" altLang="ru-RU" b="1" dirty="0">
                <a:solidFill>
                  <a:srgbClr val="7030A0"/>
                </a:solidFill>
              </a:rPr>
              <a:t>RL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4" name="Стрелка: вправо 43">
            <a:extLst>
              <a:ext uri="{FF2B5EF4-FFF2-40B4-BE49-F238E27FC236}">
                <a16:creationId xmlns:a16="http://schemas.microsoft.com/office/drawing/2014/main" id="{61DE969A-A4A7-424D-9E20-43EDAAEB58BD}"/>
              </a:ext>
            </a:extLst>
          </p:cNvPr>
          <p:cNvSpPr/>
          <p:nvPr/>
        </p:nvSpPr>
        <p:spPr>
          <a:xfrm rot="10800000">
            <a:off x="5900468" y="4589253"/>
            <a:ext cx="405441" cy="207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Объект 31">
                <a:extLst>
                  <a:ext uri="{FF2B5EF4-FFF2-40B4-BE49-F238E27FC236}">
                    <a16:creationId xmlns:a16="http://schemas.microsoft.com/office/drawing/2014/main" id="{102C30EE-443B-4805-A25C-ACB243DA7AF3}"/>
                  </a:ext>
                </a:extLst>
              </p:cNvPr>
              <p:cNvSpPr txBox="1"/>
              <p:nvPr/>
            </p:nvSpPr>
            <p:spPr bwMode="auto">
              <a:xfrm>
                <a:off x="1047404" y="5191695"/>
                <a:ext cx="4322618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ru-R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ru-R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3" name="Объект 31">
                <a:extLst>
                  <a:ext uri="{FF2B5EF4-FFF2-40B4-BE49-F238E27FC236}">
                    <a16:creationId xmlns:a16="http://schemas.microsoft.com/office/drawing/2014/main" id="{102C30EE-443B-4805-A25C-ACB243DA7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7404" y="5191695"/>
                <a:ext cx="4322618" cy="79216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Объект 31">
                <a:extLst>
                  <a:ext uri="{FF2B5EF4-FFF2-40B4-BE49-F238E27FC236}">
                    <a16:creationId xmlns:a16="http://schemas.microsoft.com/office/drawing/2014/main" id="{BABAE619-1F49-410E-91DE-E60FFCD5A7A2}"/>
                  </a:ext>
                </a:extLst>
              </p:cNvPr>
              <p:cNvSpPr txBox="1"/>
              <p:nvPr/>
            </p:nvSpPr>
            <p:spPr bwMode="auto">
              <a:xfrm>
                <a:off x="6625087" y="6018009"/>
                <a:ext cx="4770407" cy="7921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func>
                            <m:funcPr>
                              <m:ctrlPr>
                                <a:rPr 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Sup>
                            <m:sSubSupPr>
                              <m:ctrlPr>
                                <a:rPr 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ru-RU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Объект 31">
                <a:extLst>
                  <a:ext uri="{FF2B5EF4-FFF2-40B4-BE49-F238E27FC236}">
                    <a16:creationId xmlns:a16="http://schemas.microsoft.com/office/drawing/2014/main" id="{BABAE619-1F49-410E-91DE-E60FFCD5A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5087" y="6018009"/>
                <a:ext cx="4770407" cy="79216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AB23661-9EA2-4D9A-8A60-85806A930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278" y="556179"/>
                <a:ext cx="8625753" cy="15696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Пример </a:t>
                </a:r>
                <a:r>
                  <a:rPr lang="ru-RU" altLang="ru-RU" b="1" dirty="0" err="1"/>
                  <a:t>прострейшей</a:t>
                </a:r>
                <a:r>
                  <a:rPr lang="ru-RU" altLang="ru-RU" b="1" dirty="0"/>
                  <a:t> реализации алгоритма </a:t>
                </a:r>
                <a:r>
                  <a:rPr lang="en-US" altLang="ru-RU" b="1" dirty="0"/>
                  <a:t>PG</a:t>
                </a:r>
                <a:r>
                  <a:rPr lang="ru-RU" altLang="ru-RU" b="1" dirty="0"/>
                  <a:t>: задача игры в пинг-понг.</a:t>
                </a:r>
              </a:p>
              <a:p>
                <a:pPr algn="just"/>
                <a:r>
                  <a:rPr lang="en-US" altLang="ru-RU" b="1" dirty="0"/>
                  <a:t>State: </a:t>
                </a:r>
                <a:r>
                  <a:rPr lang="ru-RU" altLang="ru-RU" dirty="0"/>
                  <a:t>матрица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размером </a:t>
                </a:r>
                <a:r>
                  <a:rPr lang="en-US" altLang="ru-RU" dirty="0"/>
                  <a:t>[210, 160, 3]</a:t>
                </a:r>
                <a:r>
                  <a:rPr lang="ru-RU" altLang="ru-RU" dirty="0"/>
                  <a:t>, составленная из значений цветов пикселей цветного изображения состояния игры (точнее разница матриц для двух соседних моментов времени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difference frames</a:t>
                </a:r>
                <a:r>
                  <a:rPr lang="ru-RU" altLang="ru-RU" dirty="0"/>
                  <a:t>).</a:t>
                </a:r>
                <a:r>
                  <a:rPr lang="en-US" altLang="ru-RU" dirty="0"/>
                  <a:t> </a:t>
                </a:r>
                <a:r>
                  <a:rPr lang="en-US" altLang="ru-RU" b="1" dirty="0"/>
                  <a:t>Action: </a:t>
                </a:r>
                <a:r>
                  <a:rPr lang="ru-RU" altLang="ru-RU" dirty="0"/>
                  <a:t>бинарный выбор движения ракетки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 вниз или вверх (0 – «</a:t>
                </a:r>
                <a:r>
                  <a:rPr lang="en-US" altLang="ru-RU" dirty="0"/>
                  <a:t>DOWN</a:t>
                </a:r>
                <a:r>
                  <a:rPr lang="ru-RU" altLang="ru-RU" dirty="0"/>
                  <a:t>», 1 – «</a:t>
                </a:r>
                <a:r>
                  <a:rPr lang="en-US" altLang="ru-RU" dirty="0"/>
                  <a:t>UP</a:t>
                </a:r>
                <a:r>
                  <a:rPr lang="ru-RU" altLang="ru-RU" dirty="0"/>
                  <a:t>»). </a:t>
                </a:r>
                <a:r>
                  <a:rPr lang="en-US" altLang="ru-RU" b="1" dirty="0"/>
                  <a:t>Reward:</a:t>
                </a:r>
                <a:r>
                  <a:rPr lang="ru-RU" altLang="ru-RU" b="1" dirty="0"/>
                  <a:t> </a:t>
                </a:r>
                <a:r>
                  <a:rPr lang="ru-RU" altLang="ru-RU" dirty="0"/>
                  <a:t>положительная</a:t>
                </a:r>
                <a:r>
                  <a:rPr lang="ru-RU" altLang="ru-RU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=+1</m:t>
                    </m:r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:r>
                  <a:rPr lang="ru-RU" altLang="ru-RU" dirty="0">
                    <a:cs typeface="Times New Roman" panose="02020603050405020304" pitchFamily="18" charset="0"/>
                  </a:rPr>
                  <a:t>если соперник пропустил мяч</a:t>
                </a:r>
                <a:r>
                  <a:rPr lang="ru-RU" altLang="ru-RU" dirty="0"/>
                  <a:t>; отрицательная</a:t>
                </a:r>
                <a:r>
                  <a:rPr lang="ru-RU" altLang="ru-RU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:r>
                  <a:rPr lang="ru-RU" altLang="ru-RU" dirty="0">
                    <a:cs typeface="Times New Roman" panose="02020603050405020304" pitchFamily="18" charset="0"/>
                  </a:rPr>
                  <a:t>если агент пропустил.</a:t>
                </a:r>
                <a:r>
                  <a:rPr lang="ru-RU" altLang="ru-RU" dirty="0"/>
                  <a:t> 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AB23661-9EA2-4D9A-8A60-85806A930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6278" y="556179"/>
                <a:ext cx="8625753" cy="1569660"/>
              </a:xfrm>
              <a:prstGeom prst="rect">
                <a:avLst/>
              </a:prstGeom>
              <a:blipFill>
                <a:blip r:embed="rId44"/>
                <a:stretch>
                  <a:fillRect l="-353" t="-1163" r="-424" b="-38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60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5" grpId="0"/>
      <p:bldP spid="15" grpId="0"/>
      <p:bldP spid="2" grpId="0"/>
      <p:bldGraphic spid="31" grpId="0">
        <p:bldAsOne/>
      </p:bldGraphic>
      <p:bldGraphic spid="33" grpId="0">
        <p:bldAsOne/>
      </p:bldGraphic>
      <p:bldGraphic spid="34" grpId="0">
        <p:bldAsOne/>
      </p:bldGraphic>
      <p:bldP spid="47" grpId="0" animBg="1"/>
      <p:bldP spid="48" grpId="0" animBg="1"/>
      <p:bldP spid="51" grpId="0" animBg="1"/>
      <p:bldP spid="44" grpId="0" animBg="1"/>
      <p:bldP spid="53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072042-B190-4223-9FBA-E4126A790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2392" y="895847"/>
                <a:ext cx="8634043" cy="5450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</a:pPr>
                <a:r>
                  <a:rPr lang="ru-RU" altLang="ru-RU" b="1" dirty="0"/>
                  <a:t>Вопросы и задания. </a:t>
                </a:r>
                <a:endParaRPr lang="en-US" altLang="ru-RU" b="1" dirty="0"/>
              </a:p>
              <a:p>
                <a:pPr marL="342900" indent="-342900" algn="just" eaLnBrk="1" hangingPunct="1">
                  <a:lnSpc>
                    <a:spcPct val="150000"/>
                  </a:lnSpc>
                  <a:buAutoNum type="arabicPeriod"/>
                </a:pPr>
                <a:r>
                  <a:rPr lang="ru-RU" dirty="0"/>
                  <a:t>В примере замены переменной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параметр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смещает начало координат, что используется для лучшего разделения классов. Для чего необходим параметр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?</a:t>
                </a:r>
                <a:endParaRPr lang="en-US" dirty="0"/>
              </a:p>
              <a:p>
                <a:pPr marL="342900" indent="-342900" algn="just" eaLnBrk="1" hangingPunct="1">
                  <a:lnSpc>
                    <a:spcPct val="150000"/>
                  </a:lnSpc>
                  <a:buAutoNum type="arabicPeriod"/>
                </a:pPr>
                <a:r>
                  <a:rPr lang="ru-RU" altLang="ru-RU" dirty="0"/>
                  <a:t>Что такое </a:t>
                </a:r>
                <a:r>
                  <a:rPr lang="ru-RU" altLang="ru-RU" dirty="0" err="1"/>
                  <a:t>гиперпараметры</a:t>
                </a:r>
                <a:r>
                  <a:rPr lang="ru-RU" altLang="ru-RU" dirty="0"/>
                  <a:t>? Перечислите известные вам и объясните их назначение.</a:t>
                </a:r>
                <a:endParaRPr lang="en-US" altLang="ru-RU" dirty="0"/>
              </a:p>
              <a:p>
                <a:pPr marL="342900" indent="-342900" algn="just">
                  <a:lnSpc>
                    <a:spcPct val="150000"/>
                  </a:lnSpc>
                  <a:buAutoNum type="arabicPeriod"/>
                </a:pPr>
                <a:r>
                  <a:rPr lang="ru-RU" altLang="ru-RU" dirty="0"/>
                  <a:t>ИНС содержит 3 входных нейрона, 2 нейрона в скрытом слое с линейной функцией активации и 1 выходной нейрон с логистической функцией активации. Выполните процедуры вычислений в ИНС и найдите выходное значение ИНС, если на вход подается матрица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(1 2 3)</m:t>
                        </m:r>
                      </m:e>
                    </m:d>
                  </m:oMath>
                </a14:m>
                <a:r>
                  <a:rPr lang="ru-RU" altLang="ru-RU" dirty="0"/>
                  <a:t>, а значения всех весов равны единице.</a:t>
                </a:r>
                <a:endParaRPr lang="en-US" altLang="ru-RU" dirty="0"/>
              </a:p>
              <a:p>
                <a:pPr marL="342900" indent="-342900" algn="just">
                  <a:lnSpc>
                    <a:spcPct val="150000"/>
                  </a:lnSpc>
                  <a:buAutoNum type="arabicPeriod"/>
                </a:pPr>
                <a:r>
                  <a:rPr lang="ru-RU" altLang="ru-RU" dirty="0"/>
                  <a:t>Изобразите архитектуры простейших нейронных сетей, вычисления в которых идентичны вычислениям при линейной и логистической регрессии.</a:t>
                </a:r>
                <a:endParaRPr lang="en-US" altLang="ru-RU" dirty="0"/>
              </a:p>
              <a:p>
                <a:pPr marL="342900" indent="-342900" algn="just" eaLnBrk="1" hangingPunct="1">
                  <a:lnSpc>
                    <a:spcPct val="150000"/>
                  </a:lnSpc>
                  <a:buAutoNum type="arabicPeriod"/>
                </a:pPr>
                <a:r>
                  <a:rPr lang="ru-RU" altLang="ru-RU" dirty="0"/>
                  <a:t>Каким образом в ИНС хранятся знания и как они из ИНС извлекаются?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072042-B190-4223-9FBA-E4126A79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2392" y="895847"/>
                <a:ext cx="8634043" cy="5450851"/>
              </a:xfrm>
              <a:prstGeom prst="rect">
                <a:avLst/>
              </a:prstGeom>
              <a:blipFill>
                <a:blip r:embed="rId2"/>
                <a:stretch>
                  <a:fillRect l="-565" r="-565" b="-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357B687D-201B-4549-A4BE-0AFC85472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</a:t>
            </a:r>
            <a:r>
              <a:rPr lang="en-US" altLang="ru-RU" sz="2800" b="1" dirty="0"/>
              <a:t> </a:t>
            </a:r>
            <a:r>
              <a:rPr lang="ru-RU" altLang="ru-RU" sz="2800" b="1" dirty="0"/>
              <a:t>(лекция №2)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082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Policy gradient intuition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40FE16-185B-42FB-80BC-21B90F164635}"/>
              </a:ext>
            </a:extLst>
          </p:cNvPr>
          <p:cNvSpPr/>
          <p:nvPr/>
        </p:nvSpPr>
        <p:spPr>
          <a:xfrm>
            <a:off x="13198" y="6488668"/>
            <a:ext cx="3819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hlinkClick r:id="rId2"/>
              </a:rPr>
              <a:t>Andrej </a:t>
            </a:r>
            <a:r>
              <a:rPr lang="en-US" dirty="0" err="1">
                <a:hlinkClick r:id="rId2"/>
              </a:rPr>
              <a:t>Karpathy</a:t>
            </a:r>
            <a:r>
              <a:rPr lang="en-US" dirty="0">
                <a:hlinkClick r:id="rId2"/>
              </a:rPr>
              <a:t> blog: Pong from Pixels</a:t>
            </a:r>
            <a:endParaRPr lang="ru-RU" dirty="0">
              <a:hlinkClick r:id="rId3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9DE2DCA-01CC-43C4-9E08-AF1CE5639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75" y="4350600"/>
            <a:ext cx="6511925" cy="24987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8">
                <a:extLst>
                  <a:ext uri="{FF2B5EF4-FFF2-40B4-BE49-F238E27FC236}">
                    <a16:creationId xmlns:a16="http://schemas.microsoft.com/office/drawing/2014/main" id="{EC507F66-9709-41FF-9C90-85AB97345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569" y="2371503"/>
                <a:ext cx="5029099" cy="41235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Алгоритм обучения / </a:t>
                </a:r>
                <a:r>
                  <a:rPr lang="en-US" altLang="ru-RU" b="1" dirty="0">
                    <a:solidFill>
                      <a:srgbClr val="7030A0"/>
                    </a:solidFill>
                  </a:rPr>
                  <a:t>Training algorithm</a:t>
                </a:r>
                <a:r>
                  <a:rPr lang="ru-RU" altLang="ru-RU" b="1" dirty="0">
                    <a:solidFill>
                      <a:srgbClr val="7030A0"/>
                    </a:solidFill>
                  </a:rPr>
                  <a:t>.</a:t>
                </a:r>
              </a:p>
              <a:p>
                <a:pPr algn="just" eaLnBrk="1" hangingPunct="1">
                  <a:buAutoNum type="arabicPeriod"/>
                </a:pPr>
                <a:r>
                  <a:rPr lang="ru-RU" altLang="ru-RU" dirty="0"/>
                  <a:t> Случайным образом назначаются веса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 ИНС.</a:t>
                </a:r>
              </a:p>
              <a:p>
                <a:pPr algn="just" eaLnBrk="1" hangingPunct="1">
                  <a:buAutoNum type="arabicPeriod"/>
                </a:pPr>
                <a:r>
                  <a:rPr lang="ru-RU" altLang="ru-RU" dirty="0"/>
                  <a:t> Выполняется прогон (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rollout</a:t>
                </a:r>
                <a:r>
                  <a:rPr lang="ru-RU" altLang="ru-RU" dirty="0"/>
                  <a:t>)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из 100 игровых эпизодов.  Все действия </a:t>
                </a:r>
                <a:r>
                  <a:rPr lang="ru-RU" altLang="ru-RU" dirty="0" err="1"/>
                  <a:t>выйгранных</a:t>
                </a:r>
                <a:r>
                  <a:rPr lang="ru-RU" altLang="ru-RU" dirty="0"/>
                  <a:t> эпизодов считаются правильными и </a:t>
                </a:r>
                <a:r>
                  <a:rPr lang="ru-RU" altLang="ru-RU" dirty="0" err="1"/>
                  <a:t>поощраются</a:t>
                </a:r>
                <a:r>
                  <a:rPr lang="ru-RU" altLang="ru-RU" dirty="0"/>
                  <a:t> наградой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=+1</m:t>
                    </m:r>
                  </m:oMath>
                </a14:m>
                <a:r>
                  <a:rPr lang="ru-RU" altLang="ru-RU" dirty="0"/>
                  <a:t>. И наоборот, для всех действий проигранных эпизодов награда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altLang="ru-RU" dirty="0"/>
                  <a:t>.</a:t>
                </a:r>
              </a:p>
              <a:p>
                <a:pPr algn="just" eaLnBrk="1" hangingPunct="1">
                  <a:buAutoNum type="arabicPeriod"/>
                </a:pPr>
                <a:r>
                  <a:rPr lang="ru-RU" altLang="ru-RU" dirty="0"/>
                  <a:t> Для каждого действия эпизода </a:t>
                </a:r>
                <a:r>
                  <a:rPr lang="ru-RU" altLang="ru-RU" dirty="0" err="1"/>
                  <a:t>расчитывается</a:t>
                </a:r>
                <a:r>
                  <a:rPr lang="ru-RU" altLang="ru-RU" dirty="0"/>
                  <a:t> дисконтированная награда: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ru-RU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p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=0,1,…</m:t>
                        </m:r>
                      </m:e>
                    </m:d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ru-RU" dirty="0"/>
              </a:p>
              <a:p>
                <a:pPr algn="just" eaLnBrk="1" hangingPunct="1">
                  <a:buAutoNum type="arabicPeriod"/>
                </a:pPr>
                <a:r>
                  <a:rPr lang="en-US" altLang="ru-RU" dirty="0"/>
                  <a:t> </a:t>
                </a:r>
                <a:r>
                  <a:rPr lang="ru-RU" altLang="ru-RU" dirty="0"/>
                  <a:t>Формируются данные (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dataset</a:t>
                </a:r>
                <a:r>
                  <a:rPr lang="ru-RU" altLang="ru-RU" dirty="0"/>
                  <a:t>) прогона: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altLang="ru-RU" dirty="0"/>
                  <a:t>.</a:t>
                </a:r>
              </a:p>
              <a:p>
                <a:pPr algn="just" eaLnBrk="1" hangingPunct="1">
                  <a:buAutoNum type="arabicPeriod"/>
                </a:pPr>
                <a:r>
                  <a:rPr lang="ru-RU" altLang="ru-RU" dirty="0"/>
                  <a:t> </a:t>
                </a:r>
                <a:r>
                  <a:rPr lang="ru-RU" altLang="ru-RU" dirty="0" err="1"/>
                  <a:t>Расчитывается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для прогона функция качества:</a:t>
                </a:r>
                <a:br>
                  <a:rPr lang="ru-RU" altLang="ru-RU" dirty="0"/>
                </a:b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Sup>
                              <m:sSub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sSub>
                          <m:sSub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ru-RU" dirty="0"/>
                  <a:t>.</a:t>
                </a:r>
                <a:endParaRPr lang="ru-RU" altLang="ru-RU" dirty="0"/>
              </a:p>
              <a:p>
                <a:pPr algn="just" eaLnBrk="1" hangingPunct="1">
                  <a:buAutoNum type="arabicPeriod"/>
                </a:pPr>
                <a:r>
                  <a:rPr lang="ru-RU" altLang="ru-RU" dirty="0"/>
                  <a:t> </a:t>
                </a:r>
                <a:r>
                  <a:rPr lang="ru-RU" altLang="ru-RU" dirty="0" err="1"/>
                  <a:t>Расчитывается</a:t>
                </a:r>
                <a:r>
                  <a:rPr lang="ru-RU" altLang="ru-RU" dirty="0"/>
                  <a:t> градиент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altLang="ru-RU"/>
                  <a:t>, затем новые </a:t>
                </a:r>
                <a:r>
                  <a:rPr lang="ru-RU" altLang="ru-RU" dirty="0"/>
                  <a:t>значения весов: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b="0" dirty="0"/>
              </a:p>
              <a:p>
                <a:pPr algn="just" eaLnBrk="1" hangingPunct="1">
                  <a:buAutoNum type="arabicPeriod"/>
                </a:pPr>
                <a:r>
                  <a:rPr lang="ru-RU" altLang="ru-RU" dirty="0"/>
                  <a:t> Повторяются </a:t>
                </a:r>
                <a:r>
                  <a:rPr lang="ru-RU" altLang="ru-RU" dirty="0" err="1"/>
                  <a:t>пп</a:t>
                </a:r>
                <a:r>
                  <a:rPr lang="ru-RU" altLang="ru-RU" dirty="0"/>
                  <a:t>. 2-6 до выполнения </a:t>
                </a:r>
                <a:r>
                  <a:rPr lang="ru-RU" altLang="ru-RU" dirty="0" err="1"/>
                  <a:t>нек</a:t>
                </a:r>
                <a:r>
                  <a:rPr lang="ru-RU" altLang="ru-RU" dirty="0"/>
                  <a:t>. условий. </a:t>
                </a:r>
              </a:p>
            </p:txBody>
          </p:sp>
        </mc:Choice>
        <mc:Fallback>
          <p:sp>
            <p:nvSpPr>
              <p:cNvPr id="20" name="Прямоугольник 8">
                <a:extLst>
                  <a:ext uri="{FF2B5EF4-FFF2-40B4-BE49-F238E27FC236}">
                    <a16:creationId xmlns:a16="http://schemas.microsoft.com/office/drawing/2014/main" id="{EC507F66-9709-41FF-9C90-85AB97345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569" y="2371503"/>
                <a:ext cx="5029099" cy="4123565"/>
              </a:xfrm>
              <a:prstGeom prst="rect">
                <a:avLst/>
              </a:prstGeom>
              <a:blipFill>
                <a:blip r:embed="rId5"/>
                <a:stretch>
                  <a:fillRect l="-727" t="-444" r="-606" b="-10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Схема 33">
                <a:extLst>
                  <a:ext uri="{FF2B5EF4-FFF2-40B4-BE49-F238E27FC236}">
                    <a16:creationId xmlns:a16="http://schemas.microsoft.com/office/drawing/2014/main" id="{BB842FF6-A90B-43D0-A211-269D519B4804}"/>
                  </a:ext>
                </a:extLst>
              </p:cNvPr>
              <p:cNvGraphicFramePr/>
              <p:nvPr/>
            </p:nvGraphicFramePr>
            <p:xfrm>
              <a:off x="8239139" y="1986539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34" name="Схема 33">
                <a:extLst>
                  <a:ext uri="{FF2B5EF4-FFF2-40B4-BE49-F238E27FC236}">
                    <a16:creationId xmlns:a16="http://schemas.microsoft.com/office/drawing/2014/main" id="{BB842FF6-A90B-43D0-A211-269D519B480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96025237"/>
                  </p:ext>
                </p:extLst>
              </p:nvPr>
            </p:nvGraphicFramePr>
            <p:xfrm>
              <a:off x="8239139" y="1986539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4677339-5A0A-4E89-9D51-EB41FC500A40}"/>
              </a:ext>
            </a:extLst>
          </p:cNvPr>
          <p:cNvCxnSpPr>
            <a:stCxn id="34" idx="3"/>
            <a:endCxn id="36" idx="1"/>
          </p:cNvCxnSpPr>
          <p:nvPr/>
        </p:nvCxnSpPr>
        <p:spPr bwMode="auto">
          <a:xfrm>
            <a:off x="9140906" y="3161086"/>
            <a:ext cx="356433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Схема 35">
                <a:extLst>
                  <a:ext uri="{FF2B5EF4-FFF2-40B4-BE49-F238E27FC236}">
                    <a16:creationId xmlns:a16="http://schemas.microsoft.com/office/drawing/2014/main" id="{E05B7FC3-9133-49C9-84FB-34ACC281F582}"/>
                  </a:ext>
                </a:extLst>
              </p:cNvPr>
              <p:cNvGraphicFramePr/>
              <p:nvPr/>
            </p:nvGraphicFramePr>
            <p:xfrm>
              <a:off x="9497339" y="2261086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Choice>
        <mc:Fallback xmlns="">
          <p:graphicFrame>
            <p:nvGraphicFramePr>
              <p:cNvPr id="36" name="Схема 35">
                <a:extLst>
                  <a:ext uri="{FF2B5EF4-FFF2-40B4-BE49-F238E27FC236}">
                    <a16:creationId xmlns:a16="http://schemas.microsoft.com/office/drawing/2014/main" id="{E05B7FC3-9133-49C9-84FB-34ACC281F58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75562243"/>
                  </p:ext>
                </p:extLst>
              </p:nvPr>
            </p:nvGraphicFramePr>
            <p:xfrm>
              <a:off x="9497339" y="2261086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2" r:lo="rId23" r:qs="rId24" r:cs="rId25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Схема 36">
                <a:extLst>
                  <a:ext uri="{FF2B5EF4-FFF2-40B4-BE49-F238E27FC236}">
                    <a16:creationId xmlns:a16="http://schemas.microsoft.com/office/drawing/2014/main" id="{5C2741AB-0ACC-4E8E-941B-3317A457F723}"/>
                  </a:ext>
                </a:extLst>
              </p:cNvPr>
              <p:cNvGraphicFramePr/>
              <p:nvPr/>
            </p:nvGraphicFramePr>
            <p:xfrm>
              <a:off x="10659028" y="2266836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6" r:lo="rId27" r:qs="rId28" r:cs="rId29"/>
              </a:graphicData>
            </a:graphic>
          </p:graphicFrame>
        </mc:Choice>
        <mc:Fallback xmlns="">
          <p:graphicFrame>
            <p:nvGraphicFramePr>
              <p:cNvPr id="37" name="Схема 36">
                <a:extLst>
                  <a:ext uri="{FF2B5EF4-FFF2-40B4-BE49-F238E27FC236}">
                    <a16:creationId xmlns:a16="http://schemas.microsoft.com/office/drawing/2014/main" id="{5C2741AB-0ACC-4E8E-941B-3317A457F7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11626450"/>
                  </p:ext>
                </p:extLst>
              </p:nvPr>
            </p:nvGraphicFramePr>
            <p:xfrm>
              <a:off x="10659028" y="2266836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1" r:lo="rId32" r:qs="rId33" r:cs="rId34"/>
              </a:graphicData>
            </a:graphic>
          </p:graphicFrame>
        </mc:Fallback>
      </mc:AlternateContent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1CBA1DCD-BB86-4577-B78C-94E2F3010928}"/>
              </a:ext>
            </a:extLst>
          </p:cNvPr>
          <p:cNvCxnSpPr>
            <a:stCxn id="36" idx="3"/>
            <a:endCxn id="37" idx="1"/>
          </p:cNvCxnSpPr>
          <p:nvPr/>
        </p:nvCxnSpPr>
        <p:spPr bwMode="auto">
          <a:xfrm flipV="1">
            <a:off x="10397339" y="3151045"/>
            <a:ext cx="261689" cy="100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D734638A-9AF6-4F5F-83EE-B13255FC17DC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>
            <a:off x="11455079" y="3151045"/>
            <a:ext cx="350414" cy="28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C2EE077F-1102-4A9D-AD25-B851954B7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278" y="556179"/>
                <a:ext cx="8625753" cy="15696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Пример </a:t>
                </a:r>
                <a:r>
                  <a:rPr lang="ru-RU" altLang="ru-RU" b="1" dirty="0" err="1"/>
                  <a:t>прострейшей</a:t>
                </a:r>
                <a:r>
                  <a:rPr lang="ru-RU" altLang="ru-RU" b="1" dirty="0"/>
                  <a:t> реализации алгоритма </a:t>
                </a:r>
                <a:r>
                  <a:rPr lang="en-US" altLang="ru-RU" b="1" dirty="0"/>
                  <a:t>PG</a:t>
                </a:r>
                <a:r>
                  <a:rPr lang="ru-RU" altLang="ru-RU" b="1" dirty="0"/>
                  <a:t>: задача игры в пинг-понг.</a:t>
                </a:r>
              </a:p>
              <a:p>
                <a:pPr algn="just"/>
                <a:r>
                  <a:rPr lang="en-US" altLang="ru-RU" b="1" dirty="0"/>
                  <a:t>State: </a:t>
                </a:r>
                <a:r>
                  <a:rPr lang="ru-RU" altLang="ru-RU" dirty="0"/>
                  <a:t>матрица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размером </a:t>
                </a:r>
                <a:r>
                  <a:rPr lang="en-US" altLang="ru-RU" dirty="0"/>
                  <a:t>[210, 160, 3]</a:t>
                </a:r>
                <a:r>
                  <a:rPr lang="ru-RU" altLang="ru-RU" dirty="0"/>
                  <a:t>, составленная из значений цветов пикселей цветного изображения состояния игры (точнее разница матриц для двух соседних моментов времени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difference frames</a:t>
                </a:r>
                <a:r>
                  <a:rPr lang="ru-RU" altLang="ru-RU" dirty="0"/>
                  <a:t>).</a:t>
                </a:r>
                <a:r>
                  <a:rPr lang="en-US" altLang="ru-RU" dirty="0"/>
                  <a:t> </a:t>
                </a:r>
                <a:r>
                  <a:rPr lang="en-US" altLang="ru-RU" b="1" dirty="0"/>
                  <a:t>Action: </a:t>
                </a:r>
                <a:r>
                  <a:rPr lang="ru-RU" altLang="ru-RU" dirty="0"/>
                  <a:t>бинарный выбор движения ракетки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 вниз или вверх (0 – «</a:t>
                </a:r>
                <a:r>
                  <a:rPr lang="en-US" altLang="ru-RU" dirty="0"/>
                  <a:t>DOWN</a:t>
                </a:r>
                <a:r>
                  <a:rPr lang="ru-RU" altLang="ru-RU" dirty="0"/>
                  <a:t>», 1 – «</a:t>
                </a:r>
                <a:r>
                  <a:rPr lang="en-US" altLang="ru-RU" dirty="0"/>
                  <a:t>UP</a:t>
                </a:r>
                <a:r>
                  <a:rPr lang="ru-RU" altLang="ru-RU" dirty="0"/>
                  <a:t>»). </a:t>
                </a:r>
                <a:r>
                  <a:rPr lang="en-US" altLang="ru-RU" b="1" dirty="0"/>
                  <a:t>Reward:</a:t>
                </a:r>
                <a:r>
                  <a:rPr lang="ru-RU" altLang="ru-RU" b="1" dirty="0"/>
                  <a:t> </a:t>
                </a:r>
                <a:r>
                  <a:rPr lang="ru-RU" altLang="ru-RU" dirty="0"/>
                  <a:t>положительная</a:t>
                </a:r>
                <a:r>
                  <a:rPr lang="ru-RU" altLang="ru-RU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=+1</m:t>
                    </m:r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:r>
                  <a:rPr lang="ru-RU" altLang="ru-RU" dirty="0">
                    <a:cs typeface="Times New Roman" panose="02020603050405020304" pitchFamily="18" charset="0"/>
                  </a:rPr>
                  <a:t>если соперник пропустил мяч</a:t>
                </a:r>
                <a:r>
                  <a:rPr lang="ru-RU" altLang="ru-RU" dirty="0"/>
                  <a:t>; отрицательная</a:t>
                </a:r>
                <a:r>
                  <a:rPr lang="ru-RU" altLang="ru-RU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:r>
                  <a:rPr lang="ru-RU" altLang="ru-RU" dirty="0">
                    <a:cs typeface="Times New Roman" panose="02020603050405020304" pitchFamily="18" charset="0"/>
                  </a:rPr>
                  <a:t>если агент пропустил.</a:t>
                </a:r>
                <a:r>
                  <a:rPr lang="ru-RU" altLang="ru-RU" dirty="0"/>
                  <a:t> 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C2EE077F-1102-4A9D-AD25-B851954B7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6278" y="556179"/>
                <a:ext cx="8625753" cy="1569660"/>
              </a:xfrm>
              <a:prstGeom prst="rect">
                <a:avLst/>
              </a:prstGeom>
              <a:blipFill>
                <a:blip r:embed="rId37"/>
                <a:stretch>
                  <a:fillRect l="-353" t="-1163" r="-424" b="-38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74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Policy gradient intuition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E0F7DBE-3CAA-475B-9946-F56607251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278" y="556179"/>
                <a:ext cx="8625753" cy="1323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/>
                <a:r>
                  <a:rPr lang="ru-RU" altLang="ru-RU" b="1" dirty="0"/>
                  <a:t>Лирическое отступление: математические основы алгоритма </a:t>
                </a:r>
                <a:r>
                  <a:rPr lang="en-US" altLang="ru-RU" b="1" dirty="0">
                    <a:solidFill>
                      <a:srgbClr val="7030A0"/>
                    </a:solidFill>
                  </a:rPr>
                  <a:t>PG</a:t>
                </a:r>
                <a:r>
                  <a:rPr lang="ru-RU" altLang="ru-RU" b="1" dirty="0"/>
                  <a:t>.</a:t>
                </a:r>
              </a:p>
              <a:p>
                <a:pPr algn="just"/>
                <a:r>
                  <a:rPr lang="ru-RU" altLang="ru-RU" dirty="0"/>
                  <a:t>Рассматривается задача оптимизации (максимизации) математического ожидания функции </a:t>
                </a:r>
                <a14:m>
                  <m:oMath xmlns:m="http://schemas.openxmlformats.org/officeDocument/2006/math">
                    <m:r>
                      <a:rPr lang="en-US" altLang="ru-RU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altLang="ru-RU" dirty="0"/>
                  <a:t>, характеризуемой вероятностью </a:t>
                </a:r>
                <a14:m>
                  <m:oMath xmlns:m="http://schemas.openxmlformats.org/officeDocument/2006/math">
                    <m:r>
                      <a:rPr lang="en-US" altLang="ru-RU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ru-RU" altLang="ru-RU" dirty="0"/>
                  <a:t> с параметрами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dirty="0"/>
                  <a:t>.</a:t>
                </a:r>
              </a:p>
              <a:p>
                <a:pPr algn="just"/>
                <a:r>
                  <a:rPr lang="ru-RU" altLang="ru-RU" dirty="0"/>
                  <a:t>Необходимо определить, каким образом следует изменить параметры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dirty="0"/>
                  <a:t>, чтобы максимизировать математическое ожидание функции </a:t>
                </a:r>
                <a14:m>
                  <m:oMath xmlns:m="http://schemas.openxmlformats.org/officeDocument/2006/math">
                    <m:r>
                      <a:rPr lang="en-US" altLang="ru-RU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ru-RU" dirty="0"/>
                  <a:t>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altLang="ru-RU" dirty="0"/>
                  <a:t>.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E0F7DBE-3CAA-475B-9946-F56607251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6278" y="556179"/>
                <a:ext cx="8625753" cy="1323439"/>
              </a:xfrm>
              <a:prstGeom prst="rect">
                <a:avLst/>
              </a:prstGeom>
              <a:blipFill>
                <a:blip r:embed="rId2"/>
                <a:stretch>
                  <a:fillRect l="-353" t="-1382" r="-424" b="-5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B93E07F1-657B-48D2-9D64-7A002EC55FB9}"/>
                  </a:ext>
                </a:extLst>
              </p14:cNvPr>
              <p14:cNvContentPartPr/>
              <p14:nvPr/>
            </p14:nvContentPartPr>
            <p14:xfrm>
              <a:off x="8489262" y="1592912"/>
              <a:ext cx="1408320" cy="1976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B93E07F1-657B-48D2-9D64-7A002EC55F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5622" y="1485272"/>
                <a:ext cx="151596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D87E1F2-0787-4157-883F-84FC1FC718D9}"/>
                  </a:ext>
                </a:extLst>
              </p:cNvPr>
              <p:cNvSpPr/>
              <p:nvPr/>
            </p:nvSpPr>
            <p:spPr>
              <a:xfrm>
                <a:off x="341103" y="2332173"/>
                <a:ext cx="2063835" cy="652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ru-RU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	</a:t>
                </a:r>
                <a:r>
                  <a:rPr lang="en-US" altLang="ru-RU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/>
                      <m:sup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altLang="ru-RU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r>
                      <a:rPr lang="en-US" altLang="ru-RU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ru-RU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ru-RU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ru-RU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D87E1F2-0787-4157-883F-84FC1FC71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3" y="2332173"/>
                <a:ext cx="2063835" cy="652423"/>
              </a:xfrm>
              <a:prstGeom prst="rect">
                <a:avLst/>
              </a:prstGeom>
              <a:blipFill>
                <a:blip r:embed="rId5"/>
                <a:stretch>
                  <a:fillRect l="-885" r="-1475" b="-130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F8D9A9-A6F4-46E2-9F33-DF7B89587F38}"/>
                  </a:ext>
                </a:extLst>
              </p:cNvPr>
              <p:cNvSpPr txBox="1"/>
              <p:nvPr/>
            </p:nvSpPr>
            <p:spPr>
              <a:xfrm>
                <a:off x="6094563" y="2035833"/>
                <a:ext cx="2897460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F8D9A9-A6F4-46E2-9F33-DF7B89587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563" y="2035833"/>
                <a:ext cx="2897460" cy="672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06497D-75AA-4E21-8E25-A58F3299D2F8}"/>
                  </a:ext>
                </a:extLst>
              </p:cNvPr>
              <p:cNvSpPr txBox="1"/>
              <p:nvPr/>
            </p:nvSpPr>
            <p:spPr>
              <a:xfrm>
                <a:off x="4607075" y="2766206"/>
                <a:ext cx="6123921" cy="2896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ru-RU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ru-RU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nary>
                      <m:r>
                        <a:rPr lang="en-US" altLang="ru-RU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ru-RU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f>
                            <m:f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ru-RU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altLang="ru-RU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ru-RU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ru-RU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altLang="ru-RU" dirty="0">
                  <a:cs typeface="Times New Roman" panose="02020603050405020304" pitchFamily="18" charset="0"/>
                </a:endParaRPr>
              </a:p>
              <a:p>
                <a:r>
                  <a:rPr lang="en-US" altLang="ru-RU" b="0" dirty="0"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ru-RU" b="0" dirty="0"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06497D-75AA-4E21-8E25-A58F3299D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075" y="2766206"/>
                <a:ext cx="6123921" cy="2896114"/>
              </a:xfrm>
              <a:prstGeom prst="rect">
                <a:avLst/>
              </a:prstGeom>
              <a:blipFill>
                <a:blip r:embed="rId7"/>
                <a:stretch>
                  <a:fillRect l="-2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Объект 31">
                <a:extLst>
                  <a:ext uri="{FF2B5EF4-FFF2-40B4-BE49-F238E27FC236}">
                    <a16:creationId xmlns:a16="http://schemas.microsoft.com/office/drawing/2014/main" id="{48C2F8B6-8D72-42ED-9C99-F9D64D58DB81}"/>
                  </a:ext>
                </a:extLst>
              </p:cNvPr>
              <p:cNvSpPr txBox="1"/>
              <p:nvPr/>
            </p:nvSpPr>
            <p:spPr bwMode="auto">
              <a:xfrm>
                <a:off x="227894" y="3429000"/>
                <a:ext cx="3567728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Sup>
                                <m:sSubSup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ru-RU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ru-RU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ru-R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ru-R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Объект 31">
                <a:extLst>
                  <a:ext uri="{FF2B5EF4-FFF2-40B4-BE49-F238E27FC236}">
                    <a16:creationId xmlns:a16="http://schemas.microsoft.com/office/drawing/2014/main" id="{48C2F8B6-8D72-42ED-9C99-F9D64D58D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894" y="3429000"/>
                <a:ext cx="3567728" cy="7921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58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/>
      <p:bldP spid="23" grpId="0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Policy gradient intuition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D12E40E3-C116-4EB9-81F9-B99C9504293E}"/>
              </a:ext>
            </a:extLst>
          </p:cNvPr>
          <p:cNvSpPr/>
          <p:nvPr/>
        </p:nvSpPr>
        <p:spPr bwMode="auto">
          <a:xfrm>
            <a:off x="9632375" y="1289287"/>
            <a:ext cx="1591176" cy="6909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40FE16-185B-42FB-80BC-21B90F164635}"/>
              </a:ext>
            </a:extLst>
          </p:cNvPr>
          <p:cNvSpPr/>
          <p:nvPr/>
        </p:nvSpPr>
        <p:spPr>
          <a:xfrm>
            <a:off x="13198" y="6488668"/>
            <a:ext cx="3819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hlinkClick r:id="rId2"/>
              </a:rPr>
              <a:t>Andrej </a:t>
            </a:r>
            <a:r>
              <a:rPr lang="en-US" dirty="0" err="1">
                <a:hlinkClick r:id="rId2"/>
              </a:rPr>
              <a:t>Karpathy</a:t>
            </a:r>
            <a:r>
              <a:rPr lang="en-US" dirty="0">
                <a:hlinkClick r:id="rId2"/>
              </a:rPr>
              <a:t> blog: Pong from Pixels</a:t>
            </a:r>
            <a:endParaRPr lang="ru-RU" dirty="0">
              <a:hlinkClick r:id="rId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E0F7DBE-3CAA-475B-9946-F56607251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278" y="556179"/>
                <a:ext cx="8625753" cy="15696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Пример </a:t>
                </a:r>
                <a:r>
                  <a:rPr lang="ru-RU" altLang="ru-RU" b="1" dirty="0" err="1"/>
                  <a:t>прострейшей</a:t>
                </a:r>
                <a:r>
                  <a:rPr lang="ru-RU" altLang="ru-RU" b="1" dirty="0"/>
                  <a:t> реализации алгоритма </a:t>
                </a:r>
                <a:r>
                  <a:rPr lang="en-US" altLang="ru-RU" b="1" dirty="0"/>
                  <a:t>PG</a:t>
                </a:r>
                <a:r>
                  <a:rPr lang="ru-RU" altLang="ru-RU" b="1" dirty="0"/>
                  <a:t>: задача игры в пинг-понг.</a:t>
                </a:r>
              </a:p>
              <a:p>
                <a:pPr algn="just"/>
                <a:r>
                  <a:rPr lang="en-US" altLang="ru-RU" b="1" dirty="0"/>
                  <a:t>State: </a:t>
                </a:r>
                <a:r>
                  <a:rPr lang="ru-RU" altLang="ru-RU" dirty="0"/>
                  <a:t>матрица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размером </a:t>
                </a:r>
                <a:r>
                  <a:rPr lang="en-US" altLang="ru-RU" dirty="0"/>
                  <a:t>[210, 160, 3]</a:t>
                </a:r>
                <a:r>
                  <a:rPr lang="ru-RU" altLang="ru-RU" dirty="0"/>
                  <a:t>, составленная из значений цветов пикселей цветного изображения состояния игры (точнее разница матриц для двух соседних моментов времени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difference frames</a:t>
                </a:r>
                <a:r>
                  <a:rPr lang="ru-RU" altLang="ru-RU" dirty="0"/>
                  <a:t>).</a:t>
                </a:r>
                <a:r>
                  <a:rPr lang="en-US" altLang="ru-RU" dirty="0"/>
                  <a:t> </a:t>
                </a:r>
                <a:r>
                  <a:rPr lang="en-US" altLang="ru-RU" b="1" dirty="0"/>
                  <a:t>Action: </a:t>
                </a:r>
                <a:r>
                  <a:rPr lang="ru-RU" altLang="ru-RU" dirty="0"/>
                  <a:t>бинарный выбор движения ракетки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 вниз или вверх (0 – «</a:t>
                </a:r>
                <a:r>
                  <a:rPr lang="en-US" altLang="ru-RU" dirty="0"/>
                  <a:t>DOWN</a:t>
                </a:r>
                <a:r>
                  <a:rPr lang="ru-RU" altLang="ru-RU" dirty="0"/>
                  <a:t>», 1 – «</a:t>
                </a:r>
                <a:r>
                  <a:rPr lang="en-US" altLang="ru-RU" dirty="0"/>
                  <a:t>UP</a:t>
                </a:r>
                <a:r>
                  <a:rPr lang="ru-RU" altLang="ru-RU" dirty="0"/>
                  <a:t>»). </a:t>
                </a:r>
                <a:r>
                  <a:rPr lang="en-US" altLang="ru-RU" b="1" dirty="0"/>
                  <a:t>Reward:</a:t>
                </a:r>
                <a:r>
                  <a:rPr lang="ru-RU" altLang="ru-RU" b="1" dirty="0"/>
                  <a:t> </a:t>
                </a:r>
                <a:r>
                  <a:rPr lang="ru-RU" altLang="ru-RU" dirty="0"/>
                  <a:t>положительная</a:t>
                </a:r>
                <a:r>
                  <a:rPr lang="ru-RU" altLang="ru-RU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=+1</m:t>
                    </m:r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:r>
                  <a:rPr lang="ru-RU" altLang="ru-RU" dirty="0">
                    <a:cs typeface="Times New Roman" panose="02020603050405020304" pitchFamily="18" charset="0"/>
                  </a:rPr>
                  <a:t>если соперник пропустил мяч</a:t>
                </a:r>
                <a:r>
                  <a:rPr lang="ru-RU" altLang="ru-RU" dirty="0"/>
                  <a:t>; отрицательная</a:t>
                </a:r>
                <a:r>
                  <a:rPr lang="ru-RU" altLang="ru-RU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:r>
                  <a:rPr lang="ru-RU" altLang="ru-RU" dirty="0">
                    <a:cs typeface="Times New Roman" panose="02020603050405020304" pitchFamily="18" charset="0"/>
                  </a:rPr>
                  <a:t>если агент пропустил.</a:t>
                </a:r>
                <a:r>
                  <a:rPr lang="ru-RU" altLang="ru-RU" dirty="0"/>
                  <a:t> 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E0F7DBE-3CAA-475B-9946-F56607251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6278" y="556179"/>
                <a:ext cx="8625753" cy="1569660"/>
              </a:xfrm>
              <a:prstGeom prst="rect">
                <a:avLst/>
              </a:prstGeom>
              <a:blipFill>
                <a:blip r:embed="rId4"/>
                <a:stretch>
                  <a:fillRect l="-353" t="-1163" r="-424" b="-38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1EBF78-E306-43C4-BAF3-D21496ADB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5" y="2275057"/>
            <a:ext cx="7715250" cy="308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Схема 17">
                <a:extLst>
                  <a:ext uri="{FF2B5EF4-FFF2-40B4-BE49-F238E27FC236}">
                    <a16:creationId xmlns:a16="http://schemas.microsoft.com/office/drawing/2014/main" id="{F9611E05-C4F9-466E-A746-E42B7961D092}"/>
                  </a:ext>
                </a:extLst>
              </p:cNvPr>
              <p:cNvGraphicFramePr/>
              <p:nvPr/>
            </p:nvGraphicFramePr>
            <p:xfrm>
              <a:off x="8239139" y="1986539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18" name="Схема 17">
                <a:extLst>
                  <a:ext uri="{FF2B5EF4-FFF2-40B4-BE49-F238E27FC236}">
                    <a16:creationId xmlns:a16="http://schemas.microsoft.com/office/drawing/2014/main" id="{F9611E05-C4F9-466E-A746-E42B7961D0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3774596"/>
                  </p:ext>
                </p:extLst>
              </p:nvPr>
            </p:nvGraphicFramePr>
            <p:xfrm>
              <a:off x="8239139" y="1986539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F0C9581-E772-4CA2-BF05-F63D90636A56}"/>
              </a:ext>
            </a:extLst>
          </p:cNvPr>
          <p:cNvCxnSpPr>
            <a:stCxn id="18" idx="3"/>
            <a:endCxn id="22" idx="1"/>
          </p:cNvCxnSpPr>
          <p:nvPr/>
        </p:nvCxnSpPr>
        <p:spPr bwMode="auto">
          <a:xfrm>
            <a:off x="9140906" y="3161086"/>
            <a:ext cx="356433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Схема 21">
                <a:extLst>
                  <a:ext uri="{FF2B5EF4-FFF2-40B4-BE49-F238E27FC236}">
                    <a16:creationId xmlns:a16="http://schemas.microsoft.com/office/drawing/2014/main" id="{A5E045B8-4565-4691-AF8B-1AAC797D876C}"/>
                  </a:ext>
                </a:extLst>
              </p:cNvPr>
              <p:cNvGraphicFramePr/>
              <p:nvPr/>
            </p:nvGraphicFramePr>
            <p:xfrm>
              <a:off x="9497339" y="2261086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5" r:lo="rId16" r:qs="rId17" r:cs="rId18"/>
              </a:graphicData>
            </a:graphic>
          </p:graphicFrame>
        </mc:Choice>
        <mc:Fallback xmlns="">
          <p:graphicFrame>
            <p:nvGraphicFramePr>
              <p:cNvPr id="22" name="Схема 21">
                <a:extLst>
                  <a:ext uri="{FF2B5EF4-FFF2-40B4-BE49-F238E27FC236}">
                    <a16:creationId xmlns:a16="http://schemas.microsoft.com/office/drawing/2014/main" id="{A5E045B8-4565-4691-AF8B-1AAC797D876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47520346"/>
                  </p:ext>
                </p:extLst>
              </p:nvPr>
            </p:nvGraphicFramePr>
            <p:xfrm>
              <a:off x="9497339" y="2261086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0" r:lo="rId21" r:qs="rId22" r:cs="rId23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Схема 22">
                <a:extLst>
                  <a:ext uri="{FF2B5EF4-FFF2-40B4-BE49-F238E27FC236}">
                    <a16:creationId xmlns:a16="http://schemas.microsoft.com/office/drawing/2014/main" id="{46587275-BB4D-4646-BADF-243EF6D1D1C0}"/>
                  </a:ext>
                </a:extLst>
              </p:cNvPr>
              <p:cNvGraphicFramePr/>
              <p:nvPr/>
            </p:nvGraphicFramePr>
            <p:xfrm>
              <a:off x="10659028" y="2266836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4" r:lo="rId25" r:qs="rId26" r:cs="rId27"/>
              </a:graphicData>
            </a:graphic>
          </p:graphicFrame>
        </mc:Choice>
        <mc:Fallback xmlns="">
          <p:graphicFrame>
            <p:nvGraphicFramePr>
              <p:cNvPr id="23" name="Схема 22">
                <a:extLst>
                  <a:ext uri="{FF2B5EF4-FFF2-40B4-BE49-F238E27FC236}">
                    <a16:creationId xmlns:a16="http://schemas.microsoft.com/office/drawing/2014/main" id="{46587275-BB4D-4646-BADF-243EF6D1D1C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90340814"/>
                  </p:ext>
                </p:extLst>
              </p:nvPr>
            </p:nvGraphicFramePr>
            <p:xfrm>
              <a:off x="10659028" y="2266836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9" r:lo="rId30" r:qs="rId31" r:cs="rId32"/>
              </a:graphicData>
            </a:graphic>
          </p:graphicFrame>
        </mc:Fallback>
      </mc:AlternateContent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A7EB5F4-7F6A-478D-8496-99AA1CB4CE09}"/>
              </a:ext>
            </a:extLst>
          </p:cNvPr>
          <p:cNvCxnSpPr>
            <a:stCxn id="22" idx="3"/>
            <a:endCxn id="23" idx="1"/>
          </p:cNvCxnSpPr>
          <p:nvPr/>
        </p:nvCxnSpPr>
        <p:spPr bwMode="auto">
          <a:xfrm flipV="1">
            <a:off x="10397339" y="3151045"/>
            <a:ext cx="261689" cy="100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497BC922-30F4-479F-90E1-6360B2E50BDD}"/>
              </a:ext>
            </a:extLst>
          </p:cNvPr>
          <p:cNvCxnSpPr>
            <a:cxnSpLocks/>
            <a:stCxn id="23" idx="3"/>
          </p:cNvCxnSpPr>
          <p:nvPr/>
        </p:nvCxnSpPr>
        <p:spPr bwMode="auto">
          <a:xfrm>
            <a:off x="11455079" y="3151045"/>
            <a:ext cx="350414" cy="28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98D74A8-6BC9-401A-A9EF-F992DB2B84B1}"/>
              </a:ext>
            </a:extLst>
          </p:cNvPr>
          <p:cNvSpPr/>
          <p:nvPr/>
        </p:nvSpPr>
        <p:spPr>
          <a:xfrm>
            <a:off x="108074" y="5396560"/>
            <a:ext cx="7975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весов 40 нейронов (из 200)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скрытого слоя, которые визуализируют траекторию движения шарика. Белые пиксели означают положительные значения весов, черные – отрицательные.</a:t>
            </a:r>
          </a:p>
        </p:txBody>
      </p:sp>
    </p:spTree>
    <p:extLst>
      <p:ext uri="{BB962C8B-B14F-4D97-AF65-F5344CB8AC3E}">
        <p14:creationId xmlns:p14="http://schemas.microsoft.com/office/powerpoint/2010/main" val="112583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рямоугольник 8">
            <a:extLst>
              <a:ext uri="{FF2B5EF4-FFF2-40B4-BE49-F238E27FC236}">
                <a16:creationId xmlns:a16="http://schemas.microsoft.com/office/drawing/2014/main" id="{430C807A-F2B0-4A0C-B63A-A10EEDC3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0"/>
            <a:ext cx="9304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Полезные ссылки / </a:t>
            </a:r>
            <a:r>
              <a:rPr lang="en-US" altLang="ru-RU" sz="2800" b="1" dirty="0">
                <a:solidFill>
                  <a:srgbClr val="7030A0"/>
                </a:solidFill>
              </a:rPr>
              <a:t>Links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000B1550-2A6A-4CF5-B5DA-DF2055992C73}"/>
              </a:ext>
            </a:extLst>
          </p:cNvPr>
          <p:cNvSpPr/>
          <p:nvPr/>
        </p:nvSpPr>
        <p:spPr>
          <a:xfrm>
            <a:off x="3047999" y="834273"/>
            <a:ext cx="8810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Онлайн курсы, обучающие ресурсы:</a:t>
            </a:r>
            <a:endParaRPr lang="en-US" altLang="ru-RU" b="1" dirty="0"/>
          </a:p>
          <a:p>
            <a:pPr algn="just"/>
            <a:r>
              <a:rPr lang="en-US" dirty="0">
                <a:hlinkClick r:id="rId2"/>
              </a:rPr>
              <a:t>RL Course by David Silver</a:t>
            </a:r>
            <a:r>
              <a:rPr lang="ru-RU" dirty="0"/>
              <a:t>: курс из 10 лекций Д. </a:t>
            </a:r>
            <a:r>
              <a:rPr lang="ru-RU" dirty="0" err="1"/>
              <a:t>Силвера</a:t>
            </a:r>
            <a:r>
              <a:rPr lang="ru-RU" dirty="0"/>
              <a:t> «Введение в обучение с подкреплением»</a:t>
            </a:r>
          </a:p>
          <a:p>
            <a:pPr algn="just"/>
            <a:r>
              <a:rPr lang="en-US" dirty="0">
                <a:hlinkClick r:id="rId3"/>
              </a:rPr>
              <a:t>Stanford CS234: Reinforcement Learning</a:t>
            </a:r>
            <a:r>
              <a:rPr lang="ru-RU" dirty="0"/>
              <a:t>: курс лекций </a:t>
            </a:r>
            <a:r>
              <a:rPr lang="ru-RU" dirty="0" err="1"/>
              <a:t>Стенфордского</a:t>
            </a:r>
            <a:r>
              <a:rPr lang="ru-RU" dirty="0"/>
              <a:t> университета</a:t>
            </a:r>
            <a:endParaRPr lang="en-US" dirty="0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952104E6-DD4F-4F49-AC5E-4E97D3A558F6}"/>
              </a:ext>
            </a:extLst>
          </p:cNvPr>
          <p:cNvSpPr/>
          <p:nvPr/>
        </p:nvSpPr>
        <p:spPr>
          <a:xfrm>
            <a:off x="343300" y="2342129"/>
            <a:ext cx="115150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Книги, статьи:</a:t>
            </a:r>
            <a:endParaRPr lang="en-US" altLang="ru-RU" b="1" dirty="0"/>
          </a:p>
          <a:p>
            <a:pPr algn="just"/>
            <a:r>
              <a:rPr lang="en-US" dirty="0"/>
              <a:t>About RL please see </a:t>
            </a:r>
            <a:r>
              <a:rPr lang="en-US" dirty="0">
                <a:solidFill>
                  <a:srgbClr val="0070C0"/>
                </a:solidFill>
              </a:rPr>
              <a:t>Sutton and </a:t>
            </a:r>
            <a:r>
              <a:rPr lang="en-US" dirty="0" err="1">
                <a:solidFill>
                  <a:srgbClr val="0070C0"/>
                </a:solidFill>
              </a:rPr>
              <a:t>Barto</a:t>
            </a:r>
            <a:r>
              <a:rPr lang="en-US" dirty="0">
                <a:solidFill>
                  <a:srgbClr val="0070C0"/>
                </a:solidFill>
              </a:rPr>
              <a:t> (1998)</a:t>
            </a:r>
            <a:r>
              <a:rPr lang="en-US" dirty="0"/>
              <a:t> or </a:t>
            </a:r>
            <a:r>
              <a:rPr lang="en-US" dirty="0" err="1">
                <a:solidFill>
                  <a:srgbClr val="0070C0"/>
                </a:solidFill>
              </a:rPr>
              <a:t>Bertsekas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Tsitsiklis</a:t>
            </a:r>
            <a:r>
              <a:rPr lang="en-US" dirty="0">
                <a:solidFill>
                  <a:srgbClr val="0070C0"/>
                </a:solidFill>
              </a:rPr>
              <a:t> (1996)</a:t>
            </a:r>
            <a:r>
              <a:rPr lang="en-US" dirty="0"/>
              <a:t> for information about reinforcement learning, and </a:t>
            </a:r>
            <a:r>
              <a:rPr lang="en-US" dirty="0" err="1">
                <a:solidFill>
                  <a:srgbClr val="0070C0"/>
                </a:solidFill>
              </a:rPr>
              <a:t>Mnih</a:t>
            </a:r>
            <a:r>
              <a:rPr lang="en-US" dirty="0">
                <a:solidFill>
                  <a:srgbClr val="0070C0"/>
                </a:solidFill>
              </a:rPr>
              <a:t> et al. (2013)</a:t>
            </a:r>
            <a:r>
              <a:rPr lang="en-US" dirty="0"/>
              <a:t> for the deep learning approach to reinforcement learning.</a:t>
            </a:r>
          </a:p>
          <a:p>
            <a:endParaRPr lang="ru-RU" dirty="0">
              <a:hlinkClick r:id="rId4"/>
            </a:endParaRPr>
          </a:p>
          <a:p>
            <a:r>
              <a:rPr lang="en-US" dirty="0">
                <a:hlinkClick r:id="" action="ppaction://noaction"/>
              </a:rPr>
              <a:t>Elsevier</a:t>
            </a:r>
            <a:r>
              <a:rPr lang="en-US" dirty="0"/>
              <a:t> , </a:t>
            </a:r>
            <a:r>
              <a:rPr lang="en-US" dirty="0">
                <a:hlinkClick r:id="rId5"/>
              </a:rPr>
              <a:t>Springer</a:t>
            </a:r>
            <a:r>
              <a:rPr lang="ru-RU" dirty="0"/>
              <a:t> </a:t>
            </a:r>
            <a:r>
              <a:rPr lang="en-US" dirty="0"/>
              <a:t>: </a:t>
            </a:r>
            <a:r>
              <a:rPr lang="ru-RU" dirty="0"/>
              <a:t>поисковые системы статей крупнейших издательств</a:t>
            </a:r>
            <a:endParaRPr lang="en-US" dirty="0"/>
          </a:p>
          <a:p>
            <a:r>
              <a:rPr lang="en-US" dirty="0">
                <a:hlinkClick r:id="rId6"/>
              </a:rPr>
              <a:t>SJR</a:t>
            </a:r>
            <a:r>
              <a:rPr lang="en-US" dirty="0"/>
              <a:t> , </a:t>
            </a:r>
            <a:r>
              <a:rPr lang="en-US" dirty="0" err="1">
                <a:hlinkClick r:id="rId7"/>
              </a:rPr>
              <a:t>WoS</a:t>
            </a:r>
            <a:r>
              <a:rPr lang="en-US" dirty="0"/>
              <a:t> </a:t>
            </a:r>
            <a:r>
              <a:rPr lang="ru-RU" dirty="0"/>
              <a:t>: поисковые системы журналов, рейтинг журналов</a:t>
            </a:r>
          </a:p>
        </p:txBody>
      </p:sp>
    </p:spTree>
    <p:extLst>
      <p:ext uri="{BB962C8B-B14F-4D97-AF65-F5344CB8AC3E}">
        <p14:creationId xmlns:p14="http://schemas.microsoft.com/office/powerpoint/2010/main" val="199583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072042-B190-4223-9FBA-E4126A790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7665" y="895847"/>
                <a:ext cx="8634043" cy="47440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</a:pPr>
                <a:r>
                  <a:rPr lang="ru-RU" altLang="ru-RU" b="1" dirty="0"/>
                  <a:t>Вопросы. </a:t>
                </a:r>
                <a:endParaRPr lang="en-US" altLang="ru-RU" b="1" dirty="0"/>
              </a:p>
              <a:p>
                <a:pPr marL="342900" indent="-342900" algn="just">
                  <a:lnSpc>
                    <a:spcPct val="150000"/>
                  </a:lnSpc>
                  <a:buFontTx/>
                  <a:buAutoNum type="arabicPeriod"/>
                </a:pPr>
                <a:r>
                  <a:rPr lang="ru-RU" dirty="0"/>
                  <a:t>Можно ли инициировать все веса ИНС нулями или единицами, а не случайными числами?</a:t>
                </a:r>
              </a:p>
              <a:p>
                <a:pPr marL="342900" indent="-342900" algn="just">
                  <a:lnSpc>
                    <a:spcPct val="150000"/>
                  </a:lnSpc>
                  <a:buFontTx/>
                  <a:buAutoNum type="arabicPeriod"/>
                </a:pPr>
                <a:r>
                  <a:rPr lang="ru-RU" dirty="0"/>
                  <a:t>Имеет ли смысл выполнять процедуры валидации и тестирования при решении задач кластеризации методом к-ближайших соседей? </a:t>
                </a:r>
                <a:endParaRPr lang="en-US" dirty="0"/>
              </a:p>
              <a:p>
                <a:pPr marL="342900" indent="-342900" algn="just">
                  <a:lnSpc>
                    <a:spcPct val="150000"/>
                  </a:lnSpc>
                  <a:buFontTx/>
                  <a:buAutoNum type="arabicPeriod"/>
                </a:pPr>
                <a:r>
                  <a:rPr lang="ru-RU" dirty="0"/>
                  <a:t>Можно ли в рассмотренной задаче обучения игры в пинг-понг вместо функции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Sup>
                              <m:sSub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ru-RU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ru-RU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sSub>
                          <m:sSub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ru-RU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использовать суммарную дисконтированную награду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ru-R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ru-R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ru-R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ru-R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ru-RU" dirty="0"/>
                  <a:t> в качестве функции качества обучения ИНС? </a:t>
                </a:r>
              </a:p>
              <a:p>
                <a:pPr marL="342900" indent="-342900" algn="just">
                  <a:lnSpc>
                    <a:spcPct val="150000"/>
                  </a:lnSpc>
                  <a:buAutoNum type="arabicPeriod"/>
                </a:pPr>
                <a:r>
                  <a:rPr lang="ru-RU" dirty="0"/>
                  <a:t>Почему трассировка шарика в картинках весов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dirty="0"/>
                  <a:t> (</a:t>
                </a:r>
                <a:r>
                  <a:rPr lang="en-US" dirty="0">
                    <a:solidFill>
                      <a:srgbClr val="7030A0"/>
                    </a:solidFill>
                  </a:rPr>
                  <a:t>RL</a:t>
                </a:r>
                <a:r>
                  <a:rPr lang="en-US" dirty="0"/>
                  <a:t> </a:t>
                </a:r>
                <a:r>
                  <a:rPr lang="ru-RU" dirty="0"/>
                  <a:t>на примере игры в</a:t>
                </a:r>
                <a:br>
                  <a:rPr lang="ru-RU" dirty="0"/>
                </a:br>
                <a:r>
                  <a:rPr lang="ru-RU" dirty="0"/>
                  <a:t> пинг-понг) отображаются пунктирными линиями, а не сплошными?</a:t>
                </a:r>
                <a:endParaRPr lang="en-US" dirty="0"/>
              </a:p>
              <a:p>
                <a:pPr marL="342900" indent="-342900" algn="just" eaLnBrk="1" hangingPunct="1">
                  <a:lnSpc>
                    <a:spcPct val="150000"/>
                  </a:lnSpc>
                  <a:buAutoNum type="arabicPeriod"/>
                </a:pPr>
                <a:r>
                  <a:rPr lang="ru-RU" altLang="ru-RU" dirty="0"/>
                  <a:t>На чём, по вашему мнению, держится вера в приметы? </a:t>
                </a:r>
                <a:r>
                  <a:rPr lang="ru-RU" altLang="ru-RU"/>
                  <a:t>Точно </a:t>
                </a:r>
                <a:r>
                  <a:rPr lang="ru-RU" altLang="ru-RU" dirty="0"/>
                  <a:t>не на статистике!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072042-B190-4223-9FBA-E4126A79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7665" y="895847"/>
                <a:ext cx="8634043" cy="4744056"/>
              </a:xfrm>
              <a:prstGeom prst="rect">
                <a:avLst/>
              </a:prstGeom>
              <a:blipFill>
                <a:blip r:embed="rId2"/>
                <a:stretch>
                  <a:fillRect l="-636" r="-565" b="-11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357B687D-201B-4549-A4BE-0AFC85472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9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50D01D84-F6B9-4705-8325-571207019E63}"/>
              </a:ext>
            </a:extLst>
          </p:cNvPr>
          <p:cNvSpPr/>
          <p:nvPr/>
        </p:nvSpPr>
        <p:spPr bwMode="auto">
          <a:xfrm>
            <a:off x="3970533" y="1896383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81BB566-AABF-44D8-A448-00E955C6C13B}"/>
              </a:ext>
            </a:extLst>
          </p:cNvPr>
          <p:cNvSpPr/>
          <p:nvPr/>
        </p:nvSpPr>
        <p:spPr bwMode="auto">
          <a:xfrm>
            <a:off x="3975182" y="2709133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74B5058-8736-4491-BC16-A89BD09EE8C5}"/>
              </a:ext>
            </a:extLst>
          </p:cNvPr>
          <p:cNvSpPr/>
          <p:nvPr/>
        </p:nvSpPr>
        <p:spPr bwMode="auto">
          <a:xfrm>
            <a:off x="3971780" y="3543179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B8EDE9B7-BC93-4B0E-84E6-F2D95472E763}"/>
              </a:ext>
            </a:extLst>
          </p:cNvPr>
          <p:cNvSpPr/>
          <p:nvPr/>
        </p:nvSpPr>
        <p:spPr bwMode="auto">
          <a:xfrm>
            <a:off x="5341666" y="224411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E6344807-4849-49B2-9D5C-3E34E38AF5A7}"/>
              </a:ext>
            </a:extLst>
          </p:cNvPr>
          <p:cNvSpPr/>
          <p:nvPr/>
        </p:nvSpPr>
        <p:spPr bwMode="auto">
          <a:xfrm>
            <a:off x="5326168" y="302490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49BC9D6-B96E-4DDF-9B16-13E593912498}"/>
              </a:ext>
            </a:extLst>
          </p:cNvPr>
          <p:cNvSpPr/>
          <p:nvPr/>
        </p:nvSpPr>
        <p:spPr bwMode="auto">
          <a:xfrm>
            <a:off x="6472024" y="264822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88">
                <a:extLst>
                  <a:ext uri="{FF2B5EF4-FFF2-40B4-BE49-F238E27FC236}">
                    <a16:creationId xmlns:a16="http://schemas.microsoft.com/office/drawing/2014/main" id="{EA979575-92FC-4F16-B208-6FA44D30E9DF}"/>
                  </a:ext>
                </a:extLst>
              </p:cNvPr>
              <p:cNvSpPr txBox="1"/>
              <p:nvPr/>
            </p:nvSpPr>
            <p:spPr bwMode="auto">
              <a:xfrm>
                <a:off x="2985261" y="2017411"/>
                <a:ext cx="3302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Объект 88">
                <a:extLst>
                  <a:ext uri="{FF2B5EF4-FFF2-40B4-BE49-F238E27FC236}">
                    <a16:creationId xmlns:a16="http://schemas.microsoft.com/office/drawing/2014/main" id="{EA979575-92FC-4F16-B208-6FA44D30E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5261" y="2017411"/>
                <a:ext cx="330200" cy="431800"/>
              </a:xfrm>
              <a:prstGeom prst="rect">
                <a:avLst/>
              </a:prstGeom>
              <a:blipFill>
                <a:blip r:embed="rId2"/>
                <a:stretch>
                  <a:fillRect r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Объект 89">
                <a:extLst>
                  <a:ext uri="{FF2B5EF4-FFF2-40B4-BE49-F238E27FC236}">
                    <a16:creationId xmlns:a16="http://schemas.microsoft.com/office/drawing/2014/main" id="{FA0AB779-08EB-4A5D-A70F-2D1F7440D3DC}"/>
                  </a:ext>
                </a:extLst>
              </p:cNvPr>
              <p:cNvSpPr txBox="1"/>
              <p:nvPr/>
            </p:nvSpPr>
            <p:spPr bwMode="auto">
              <a:xfrm>
                <a:off x="2959861" y="2844448"/>
                <a:ext cx="3810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Объект 89">
                <a:extLst>
                  <a:ext uri="{FF2B5EF4-FFF2-40B4-BE49-F238E27FC236}">
                    <a16:creationId xmlns:a16="http://schemas.microsoft.com/office/drawing/2014/main" id="{FA0AB779-08EB-4A5D-A70F-2D1F7440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9861" y="2844448"/>
                <a:ext cx="381000" cy="431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Объект 90">
                <a:extLst>
                  <a:ext uri="{FF2B5EF4-FFF2-40B4-BE49-F238E27FC236}">
                    <a16:creationId xmlns:a16="http://schemas.microsoft.com/office/drawing/2014/main" id="{7E14A80D-90C3-482F-BEBD-1F6945539DA2}"/>
                  </a:ext>
                </a:extLst>
              </p:cNvPr>
              <p:cNvSpPr txBox="1"/>
              <p:nvPr/>
            </p:nvSpPr>
            <p:spPr bwMode="auto">
              <a:xfrm>
                <a:off x="2982086" y="3641982"/>
                <a:ext cx="355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Объект 90">
                <a:extLst>
                  <a:ext uri="{FF2B5EF4-FFF2-40B4-BE49-F238E27FC236}">
                    <a16:creationId xmlns:a16="http://schemas.microsoft.com/office/drawing/2014/main" id="{7E14A80D-90C3-482F-BEBD-1F6945539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2086" y="3641982"/>
                <a:ext cx="355600" cy="457200"/>
              </a:xfrm>
              <a:prstGeom prst="rect">
                <a:avLst/>
              </a:prstGeom>
              <a:blipFill>
                <a:blip r:embed="rId4"/>
                <a:stretch>
                  <a:fillRect r="-3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Стрелка вправо 11">
            <a:extLst>
              <a:ext uri="{FF2B5EF4-FFF2-40B4-BE49-F238E27FC236}">
                <a16:creationId xmlns:a16="http://schemas.microsoft.com/office/drawing/2014/main" id="{E29C4770-4D32-4515-8F2B-9A31C3FDA94F}"/>
              </a:ext>
            </a:extLst>
          </p:cNvPr>
          <p:cNvSpPr/>
          <p:nvPr/>
        </p:nvSpPr>
        <p:spPr bwMode="auto">
          <a:xfrm>
            <a:off x="3410728" y="2157187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Стрелка вправо 12">
            <a:extLst>
              <a:ext uri="{FF2B5EF4-FFF2-40B4-BE49-F238E27FC236}">
                <a16:creationId xmlns:a16="http://schemas.microsoft.com/office/drawing/2014/main" id="{E957A868-10D6-419C-8A89-8B2C2071A7E8}"/>
              </a:ext>
            </a:extLst>
          </p:cNvPr>
          <p:cNvSpPr/>
          <p:nvPr/>
        </p:nvSpPr>
        <p:spPr bwMode="auto">
          <a:xfrm>
            <a:off x="3416734" y="2959213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Стрелка вправо 13">
            <a:extLst>
              <a:ext uri="{FF2B5EF4-FFF2-40B4-BE49-F238E27FC236}">
                <a16:creationId xmlns:a16="http://schemas.microsoft.com/office/drawing/2014/main" id="{A71BDD98-F5C5-4F23-8F41-14565EE3145B}"/>
              </a:ext>
            </a:extLst>
          </p:cNvPr>
          <p:cNvSpPr/>
          <p:nvPr/>
        </p:nvSpPr>
        <p:spPr bwMode="auto">
          <a:xfrm>
            <a:off x="3422296" y="3790163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Стрелка вправо 14">
            <a:extLst>
              <a:ext uri="{FF2B5EF4-FFF2-40B4-BE49-F238E27FC236}">
                <a16:creationId xmlns:a16="http://schemas.microsoft.com/office/drawing/2014/main" id="{A985B0E8-D0FD-4DB0-810E-C8184850673C}"/>
              </a:ext>
            </a:extLst>
          </p:cNvPr>
          <p:cNvSpPr/>
          <p:nvPr/>
        </p:nvSpPr>
        <p:spPr bwMode="auto">
          <a:xfrm>
            <a:off x="7225640" y="2875852"/>
            <a:ext cx="487427" cy="188815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Объект 95">
                <a:extLst>
                  <a:ext uri="{FF2B5EF4-FFF2-40B4-BE49-F238E27FC236}">
                    <a16:creationId xmlns:a16="http://schemas.microsoft.com/office/drawing/2014/main" id="{F8B91946-7478-4F2E-AF3F-4F399B4F6DB9}"/>
                  </a:ext>
                </a:extLst>
              </p:cNvPr>
              <p:cNvSpPr txBox="1"/>
              <p:nvPr/>
            </p:nvSpPr>
            <p:spPr bwMode="auto">
              <a:xfrm>
                <a:off x="7813050" y="2796998"/>
                <a:ext cx="279400" cy="33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Объект 95">
                <a:extLst>
                  <a:ext uri="{FF2B5EF4-FFF2-40B4-BE49-F238E27FC236}">
                    <a16:creationId xmlns:a16="http://schemas.microsoft.com/office/drawing/2014/main" id="{F8B91946-7478-4F2E-AF3F-4F399B4F6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3050" y="2796998"/>
                <a:ext cx="279400" cy="330200"/>
              </a:xfrm>
              <a:prstGeom prst="rect">
                <a:avLst/>
              </a:prstGeom>
              <a:blipFill>
                <a:blip r:embed="rId5"/>
                <a:stretch>
                  <a:fillRect r="-8696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BE2A106-196B-4527-A01C-58B72398ACA3}"/>
              </a:ext>
            </a:extLst>
          </p:cNvPr>
          <p:cNvCxnSpPr>
            <a:stCxn id="30" idx="6"/>
            <a:endCxn id="33" idx="2"/>
          </p:cNvCxnSpPr>
          <p:nvPr/>
        </p:nvCxnSpPr>
        <p:spPr bwMode="auto">
          <a:xfrm>
            <a:off x="4621635" y="2232933"/>
            <a:ext cx="720031" cy="3477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69B71F03-D350-4118-9F60-CDDBE460F216}"/>
              </a:ext>
            </a:extLst>
          </p:cNvPr>
          <p:cNvCxnSpPr>
            <a:stCxn id="31" idx="6"/>
            <a:endCxn id="33" idx="2"/>
          </p:cNvCxnSpPr>
          <p:nvPr/>
        </p:nvCxnSpPr>
        <p:spPr bwMode="auto">
          <a:xfrm flipV="1">
            <a:off x="4626284" y="2580664"/>
            <a:ext cx="715382" cy="4650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0140294B-4FBD-47E9-AF84-5202FBBB2380}"/>
              </a:ext>
            </a:extLst>
          </p:cNvPr>
          <p:cNvCxnSpPr>
            <a:stCxn id="30" idx="6"/>
            <a:endCxn id="34" idx="2"/>
          </p:cNvCxnSpPr>
          <p:nvPr/>
        </p:nvCxnSpPr>
        <p:spPr bwMode="auto">
          <a:xfrm>
            <a:off x="4621635" y="2232933"/>
            <a:ext cx="704533" cy="11285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C4AE910-13E4-45FA-A16B-505652504E98}"/>
              </a:ext>
            </a:extLst>
          </p:cNvPr>
          <p:cNvCxnSpPr>
            <a:stCxn id="31" idx="6"/>
            <a:endCxn id="34" idx="2"/>
          </p:cNvCxnSpPr>
          <p:nvPr/>
        </p:nvCxnSpPr>
        <p:spPr bwMode="auto">
          <a:xfrm>
            <a:off x="4626284" y="3045683"/>
            <a:ext cx="699884" cy="3157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0536859-B23B-4A75-B926-6D752BDD846C}"/>
              </a:ext>
            </a:extLst>
          </p:cNvPr>
          <p:cNvCxnSpPr>
            <a:stCxn id="31" idx="6"/>
            <a:endCxn id="34" idx="2"/>
          </p:cNvCxnSpPr>
          <p:nvPr/>
        </p:nvCxnSpPr>
        <p:spPr bwMode="auto">
          <a:xfrm>
            <a:off x="4626284" y="3045683"/>
            <a:ext cx="699884" cy="3157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C36290A0-3C14-4B68-95A1-02A9952B0962}"/>
              </a:ext>
            </a:extLst>
          </p:cNvPr>
          <p:cNvCxnSpPr>
            <a:stCxn id="32" idx="6"/>
            <a:endCxn id="33" idx="2"/>
          </p:cNvCxnSpPr>
          <p:nvPr/>
        </p:nvCxnSpPr>
        <p:spPr bwMode="auto">
          <a:xfrm flipV="1">
            <a:off x="4622882" y="2580664"/>
            <a:ext cx="718784" cy="129906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B8B539A-9719-4FF1-B691-3F333DBFA48F}"/>
              </a:ext>
            </a:extLst>
          </p:cNvPr>
          <p:cNvCxnSpPr>
            <a:stCxn id="32" idx="6"/>
            <a:endCxn id="34" idx="2"/>
          </p:cNvCxnSpPr>
          <p:nvPr/>
        </p:nvCxnSpPr>
        <p:spPr bwMode="auto">
          <a:xfrm flipV="1">
            <a:off x="4622882" y="3361454"/>
            <a:ext cx="703286" cy="5182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2F2CB4AE-ABA7-48F7-A38A-B612BD8DBB49}"/>
              </a:ext>
            </a:extLst>
          </p:cNvPr>
          <p:cNvCxnSpPr>
            <a:stCxn id="33" idx="6"/>
            <a:endCxn id="35" idx="2"/>
          </p:cNvCxnSpPr>
          <p:nvPr/>
        </p:nvCxnSpPr>
        <p:spPr bwMode="auto">
          <a:xfrm>
            <a:off x="5992768" y="2580664"/>
            <a:ext cx="479256" cy="4041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74EAC14-1353-4CB6-860D-14198F38EFC6}"/>
              </a:ext>
            </a:extLst>
          </p:cNvPr>
          <p:cNvCxnSpPr>
            <a:stCxn id="34" idx="6"/>
            <a:endCxn id="35" idx="2"/>
          </p:cNvCxnSpPr>
          <p:nvPr/>
        </p:nvCxnSpPr>
        <p:spPr bwMode="auto">
          <a:xfrm flipV="1">
            <a:off x="5977270" y="2984774"/>
            <a:ext cx="494754" cy="3766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Схема 56">
                <a:extLst>
                  <a:ext uri="{FF2B5EF4-FFF2-40B4-BE49-F238E27FC236}">
                    <a16:creationId xmlns:a16="http://schemas.microsoft.com/office/drawing/2014/main" id="{419A5F21-56AD-44F3-B036-B1E521D021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4543987"/>
                  </p:ext>
                </p:extLst>
              </p:nvPr>
            </p:nvGraphicFramePr>
            <p:xfrm>
              <a:off x="8261528" y="1788662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57" name="Схема 56">
                <a:extLst>
                  <a:ext uri="{FF2B5EF4-FFF2-40B4-BE49-F238E27FC236}">
                    <a16:creationId xmlns:a16="http://schemas.microsoft.com/office/drawing/2014/main" id="{419A5F21-56AD-44F3-B036-B1E521D021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4543987"/>
                  </p:ext>
                </p:extLst>
              </p:nvPr>
            </p:nvGraphicFramePr>
            <p:xfrm>
              <a:off x="8261528" y="1788662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CCEBA613-31A0-443C-A837-282924CC7746}"/>
              </a:ext>
            </a:extLst>
          </p:cNvPr>
          <p:cNvCxnSpPr>
            <a:stCxn id="57" idx="3"/>
            <a:endCxn id="59" idx="1"/>
          </p:cNvCxnSpPr>
          <p:nvPr/>
        </p:nvCxnSpPr>
        <p:spPr bwMode="auto">
          <a:xfrm flipV="1">
            <a:off x="9163295" y="2956077"/>
            <a:ext cx="365058" cy="71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Схема 58">
                <a:extLst>
                  <a:ext uri="{FF2B5EF4-FFF2-40B4-BE49-F238E27FC236}">
                    <a16:creationId xmlns:a16="http://schemas.microsoft.com/office/drawing/2014/main" id="{9C76E6C5-3575-4AED-B099-CFBD40F4B06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84513327"/>
                  </p:ext>
                </p:extLst>
              </p:nvPr>
            </p:nvGraphicFramePr>
            <p:xfrm>
              <a:off x="9528353" y="2056077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5" r:lo="rId16" r:qs="rId17" r:cs="rId18"/>
              </a:graphicData>
            </a:graphic>
          </p:graphicFrame>
        </mc:Choice>
        <mc:Fallback xmlns="">
          <p:graphicFrame>
            <p:nvGraphicFramePr>
              <p:cNvPr id="59" name="Схема 58">
                <a:extLst>
                  <a:ext uri="{FF2B5EF4-FFF2-40B4-BE49-F238E27FC236}">
                    <a16:creationId xmlns:a16="http://schemas.microsoft.com/office/drawing/2014/main" id="{9C76E6C5-3575-4AED-B099-CFBD40F4B06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84513327"/>
                  </p:ext>
                </p:extLst>
              </p:nvPr>
            </p:nvGraphicFramePr>
            <p:xfrm>
              <a:off x="9528353" y="2056077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0" r:lo="rId21" r:qs="rId22" r:cs="rId23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Схема 59">
                <a:extLst>
                  <a:ext uri="{FF2B5EF4-FFF2-40B4-BE49-F238E27FC236}">
                    <a16:creationId xmlns:a16="http://schemas.microsoft.com/office/drawing/2014/main" id="{4D66FA88-DE44-41C4-B9A9-5942876B10C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75624031"/>
                  </p:ext>
                </p:extLst>
              </p:nvPr>
            </p:nvGraphicFramePr>
            <p:xfrm>
              <a:off x="10681417" y="2061827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4" r:lo="rId25" r:qs="rId26" r:cs="rId27"/>
              </a:graphicData>
            </a:graphic>
          </p:graphicFrame>
        </mc:Choice>
        <mc:Fallback xmlns="">
          <p:graphicFrame>
            <p:nvGraphicFramePr>
              <p:cNvPr id="60" name="Схема 59">
                <a:extLst>
                  <a:ext uri="{FF2B5EF4-FFF2-40B4-BE49-F238E27FC236}">
                    <a16:creationId xmlns:a16="http://schemas.microsoft.com/office/drawing/2014/main" id="{4D66FA88-DE44-41C4-B9A9-5942876B10C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75624031"/>
                  </p:ext>
                </p:extLst>
              </p:nvPr>
            </p:nvGraphicFramePr>
            <p:xfrm>
              <a:off x="10681417" y="2061827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9" r:lo="rId30" r:qs="rId31" r:cs="rId32"/>
              </a:graphicData>
            </a:graphic>
          </p:graphicFrame>
        </mc:Fallback>
      </mc:AlternateContent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B64A484E-D605-4FAC-A351-82B94D00453D}"/>
              </a:ext>
            </a:extLst>
          </p:cNvPr>
          <p:cNvCxnSpPr>
            <a:stCxn id="59" idx="3"/>
            <a:endCxn id="60" idx="1"/>
          </p:cNvCxnSpPr>
          <p:nvPr/>
        </p:nvCxnSpPr>
        <p:spPr bwMode="auto">
          <a:xfrm flipV="1">
            <a:off x="10428353" y="2946036"/>
            <a:ext cx="253064" cy="100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57E9FECD-101E-4B2A-9EF2-97ABED98409A}"/>
              </a:ext>
            </a:extLst>
          </p:cNvPr>
          <p:cNvCxnSpPr>
            <a:cxnSpLocks/>
            <a:stCxn id="60" idx="3"/>
          </p:cNvCxnSpPr>
          <p:nvPr/>
        </p:nvCxnSpPr>
        <p:spPr bwMode="auto">
          <a:xfrm>
            <a:off x="11477468" y="2946036"/>
            <a:ext cx="350414" cy="28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8">
                <a:extLst>
                  <a:ext uri="{FF2B5EF4-FFF2-40B4-BE49-F238E27FC236}">
                    <a16:creationId xmlns:a16="http://schemas.microsoft.com/office/drawing/2014/main" id="{5B49000F-DED6-46E2-B374-7F1C665F0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206312"/>
                <a:ext cx="12192000" cy="2179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Прямые вычисления в ИНС</a:t>
                </a:r>
                <a:r>
                  <a:rPr lang="ru-RU" altLang="ru-RU" dirty="0"/>
                  <a:t> с количеством нейронов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ru-RU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3 2 1</m:t>
                        </m:r>
                      </m:e>
                    </m:d>
                    <m:r>
                      <a:rPr lang="ru-RU" altLang="ru-RU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все синаптические веса равны единице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ru-RU" dirty="0"/>
                  <a:t>.</a:t>
                </a:r>
                <a:endParaRPr lang="ru-RU" altLang="ru-RU" dirty="0"/>
              </a:p>
              <a:p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d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;→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1 1 2 3</m:t>
                            </m:r>
                          </m:e>
                        </m:d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ru-RU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ru-RU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ru-RU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или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ru-RU" dirty="0"/>
                  <a:t>;                                  		   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ru-RU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ru-RU" alt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или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altLang="ru-RU" dirty="0"/>
                              <m:t>Θ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ru-RU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ru-RU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=[3 1]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8">
                <a:extLst>
                  <a:ext uri="{FF2B5EF4-FFF2-40B4-BE49-F238E27FC236}">
                    <a16:creationId xmlns:a16="http://schemas.microsoft.com/office/drawing/2014/main" id="{5B49000F-DED6-46E2-B374-7F1C665F0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206312"/>
                <a:ext cx="12192000" cy="2179315"/>
              </a:xfrm>
              <a:prstGeom prst="rect">
                <a:avLst/>
              </a:prstGeom>
              <a:blipFill>
                <a:blip r:embed="rId33"/>
                <a:stretch>
                  <a:fillRect l="-250" b="-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CD7C2A0D-23FA-4611-B42D-BB2B48BB3FB0}"/>
                  </a:ext>
                </a:extLst>
              </p14:cNvPr>
              <p14:cNvContentPartPr/>
              <p14:nvPr/>
            </p14:nvContentPartPr>
            <p14:xfrm>
              <a:off x="10093906" y="5432297"/>
              <a:ext cx="2065680" cy="1400040"/>
            </p14:xfrm>
          </p:contentPart>
        </mc:Choice>
        <mc:Fallback xmlns=""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CD7C2A0D-23FA-4611-B42D-BB2B48BB3F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84546" y="5422937"/>
                <a:ext cx="2084400" cy="14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/>
              <p:nvPr/>
            </p:nvSpPr>
            <p:spPr>
              <a:xfrm>
                <a:off x="2831868" y="473655"/>
                <a:ext cx="936013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b="1" dirty="0"/>
                  <a:t>Пример. </a:t>
                </a:r>
                <a:r>
                  <a:rPr lang="ru-RU" altLang="ru-RU" dirty="0"/>
                  <a:t>ИНС содержит 3 </a:t>
                </a:r>
                <a:r>
                  <a:rPr lang="ru-RU" altLang="ru-RU" dirty="0" err="1"/>
                  <a:t>вх</a:t>
                </a:r>
                <a:r>
                  <a:rPr lang="ru-RU" altLang="ru-RU" dirty="0"/>
                  <a:t>. </a:t>
                </a:r>
                <a:r>
                  <a:rPr lang="ru-RU" altLang="ru-RU" dirty="0" err="1"/>
                  <a:t>нейр</a:t>
                </a:r>
                <a:r>
                  <a:rPr lang="ru-RU" altLang="ru-RU" dirty="0"/>
                  <a:t>., 2 </a:t>
                </a:r>
                <a:r>
                  <a:rPr lang="ru-RU" altLang="ru-RU" dirty="0" err="1"/>
                  <a:t>нейр</a:t>
                </a:r>
                <a:r>
                  <a:rPr lang="ru-RU" altLang="ru-RU" dirty="0"/>
                  <a:t>. в </a:t>
                </a:r>
                <a:r>
                  <a:rPr lang="ru-RU" altLang="ru-RU" dirty="0" err="1"/>
                  <a:t>скр</a:t>
                </a:r>
                <a:r>
                  <a:rPr lang="ru-RU" altLang="ru-RU" dirty="0"/>
                  <a:t>. слое с </a:t>
                </a:r>
                <a:r>
                  <a:rPr lang="ru-RU" altLang="ru-RU" dirty="0" err="1"/>
                  <a:t>лин</a:t>
                </a:r>
                <a:r>
                  <a:rPr lang="ru-RU" altLang="ru-RU" dirty="0"/>
                  <a:t>. </a:t>
                </a:r>
                <a:r>
                  <a:rPr lang="ru-RU" altLang="ru-RU" dirty="0" err="1"/>
                  <a:t>функ</a:t>
                </a:r>
                <a:r>
                  <a:rPr lang="ru-RU" altLang="ru-RU" dirty="0"/>
                  <a:t>. активации и 1 </a:t>
                </a:r>
                <a:r>
                  <a:rPr lang="ru-RU" altLang="ru-RU" dirty="0" err="1"/>
                  <a:t>вых</a:t>
                </a:r>
                <a:r>
                  <a:rPr lang="ru-RU" altLang="ru-RU" dirty="0"/>
                  <a:t>. нейрон с логист. ф-ей активации. На вход подается м-</a:t>
                </a:r>
                <a:r>
                  <a:rPr lang="ru-RU" altLang="ru-RU" dirty="0" err="1"/>
                  <a:t>ца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(1 2 3)</m:t>
                        </m:r>
                      </m:e>
                    </m:d>
                  </m:oMath>
                </a14:m>
                <a:r>
                  <a:rPr lang="ru-RU" altLang="ru-RU" dirty="0"/>
                  <a:t>, все веса сети равны единице.</a:t>
                </a:r>
                <a:endParaRPr lang="ru-RU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868" y="473655"/>
                <a:ext cx="9360131" cy="646331"/>
              </a:xfrm>
              <a:prstGeom prst="rect">
                <a:avLst/>
              </a:prstGeom>
              <a:blipFill>
                <a:blip r:embed="rId40"/>
                <a:stretch>
                  <a:fillRect l="-586" t="-5660" r="-97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04C853F6-E0B0-4804-B36B-0064A1574522}"/>
              </a:ext>
            </a:extLst>
          </p:cNvPr>
          <p:cNvSpPr/>
          <p:nvPr/>
        </p:nvSpPr>
        <p:spPr bwMode="auto">
          <a:xfrm>
            <a:off x="3967293" y="1092348"/>
            <a:ext cx="651102" cy="6731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8E7EB561-ED02-4B46-A398-55771F204692}"/>
              </a:ext>
            </a:extLst>
          </p:cNvPr>
          <p:cNvCxnSpPr>
            <a:cxnSpLocks/>
            <a:stCxn id="53" idx="6"/>
            <a:endCxn id="33" idx="2"/>
          </p:cNvCxnSpPr>
          <p:nvPr/>
        </p:nvCxnSpPr>
        <p:spPr bwMode="auto">
          <a:xfrm>
            <a:off x="4618395" y="1428898"/>
            <a:ext cx="723271" cy="11517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7D84B55D-DD6F-4E44-9D9E-36BF363006EE}"/>
              </a:ext>
            </a:extLst>
          </p:cNvPr>
          <p:cNvCxnSpPr>
            <a:cxnSpLocks/>
            <a:stCxn id="53" idx="6"/>
            <a:endCxn id="34" idx="2"/>
          </p:cNvCxnSpPr>
          <p:nvPr/>
        </p:nvCxnSpPr>
        <p:spPr bwMode="auto">
          <a:xfrm>
            <a:off x="4618395" y="1428898"/>
            <a:ext cx="707773" cy="19325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8" name="Овал 67">
            <a:extLst>
              <a:ext uri="{FF2B5EF4-FFF2-40B4-BE49-F238E27FC236}">
                <a16:creationId xmlns:a16="http://schemas.microsoft.com/office/drawing/2014/main" id="{2DAF1920-7576-4526-B928-78B3C8D03FFB}"/>
              </a:ext>
            </a:extLst>
          </p:cNvPr>
          <p:cNvSpPr/>
          <p:nvPr/>
        </p:nvSpPr>
        <p:spPr bwMode="auto">
          <a:xfrm>
            <a:off x="5335650" y="1449030"/>
            <a:ext cx="651102" cy="6731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1643E5A1-6C1E-4E42-87E9-2DD07C4DD0DD}"/>
              </a:ext>
            </a:extLst>
          </p:cNvPr>
          <p:cNvCxnSpPr>
            <a:cxnSpLocks/>
            <a:stCxn id="68" idx="6"/>
            <a:endCxn id="35" idx="2"/>
          </p:cNvCxnSpPr>
          <p:nvPr/>
        </p:nvCxnSpPr>
        <p:spPr bwMode="auto">
          <a:xfrm>
            <a:off x="5986752" y="1785580"/>
            <a:ext cx="485272" cy="11991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5974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 animBg="1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50D01D84-F6B9-4705-8325-571207019E63}"/>
              </a:ext>
            </a:extLst>
          </p:cNvPr>
          <p:cNvSpPr/>
          <p:nvPr/>
        </p:nvSpPr>
        <p:spPr bwMode="auto">
          <a:xfrm>
            <a:off x="3970533" y="1896383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81BB566-AABF-44D8-A448-00E955C6C13B}"/>
              </a:ext>
            </a:extLst>
          </p:cNvPr>
          <p:cNvSpPr/>
          <p:nvPr/>
        </p:nvSpPr>
        <p:spPr bwMode="auto">
          <a:xfrm>
            <a:off x="3975182" y="2709133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74B5058-8736-4491-BC16-A89BD09EE8C5}"/>
              </a:ext>
            </a:extLst>
          </p:cNvPr>
          <p:cNvSpPr/>
          <p:nvPr/>
        </p:nvSpPr>
        <p:spPr bwMode="auto">
          <a:xfrm>
            <a:off x="3971780" y="3543179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B8EDE9B7-BC93-4B0E-84E6-F2D95472E763}"/>
              </a:ext>
            </a:extLst>
          </p:cNvPr>
          <p:cNvSpPr/>
          <p:nvPr/>
        </p:nvSpPr>
        <p:spPr bwMode="auto">
          <a:xfrm>
            <a:off x="5341666" y="224411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E6344807-4849-49B2-9D5C-3E34E38AF5A7}"/>
              </a:ext>
            </a:extLst>
          </p:cNvPr>
          <p:cNvSpPr/>
          <p:nvPr/>
        </p:nvSpPr>
        <p:spPr bwMode="auto">
          <a:xfrm>
            <a:off x="5326168" y="302490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49BC9D6-B96E-4DDF-9B16-13E593912498}"/>
              </a:ext>
            </a:extLst>
          </p:cNvPr>
          <p:cNvSpPr/>
          <p:nvPr/>
        </p:nvSpPr>
        <p:spPr bwMode="auto">
          <a:xfrm>
            <a:off x="6472024" y="264822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88">
                <a:extLst>
                  <a:ext uri="{FF2B5EF4-FFF2-40B4-BE49-F238E27FC236}">
                    <a16:creationId xmlns:a16="http://schemas.microsoft.com/office/drawing/2014/main" id="{EA979575-92FC-4F16-B208-6FA44D30E9DF}"/>
                  </a:ext>
                </a:extLst>
              </p:cNvPr>
              <p:cNvSpPr txBox="1"/>
              <p:nvPr/>
            </p:nvSpPr>
            <p:spPr bwMode="auto">
              <a:xfrm>
                <a:off x="2985261" y="2017411"/>
                <a:ext cx="3302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Объект 88">
                <a:extLst>
                  <a:ext uri="{FF2B5EF4-FFF2-40B4-BE49-F238E27FC236}">
                    <a16:creationId xmlns:a16="http://schemas.microsoft.com/office/drawing/2014/main" id="{EA979575-92FC-4F16-B208-6FA44D30E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5261" y="2017411"/>
                <a:ext cx="330200" cy="431800"/>
              </a:xfrm>
              <a:prstGeom prst="rect">
                <a:avLst/>
              </a:prstGeom>
              <a:blipFill>
                <a:blip r:embed="rId2"/>
                <a:stretch>
                  <a:fillRect r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Объект 89">
                <a:extLst>
                  <a:ext uri="{FF2B5EF4-FFF2-40B4-BE49-F238E27FC236}">
                    <a16:creationId xmlns:a16="http://schemas.microsoft.com/office/drawing/2014/main" id="{FA0AB779-08EB-4A5D-A70F-2D1F7440D3DC}"/>
                  </a:ext>
                </a:extLst>
              </p:cNvPr>
              <p:cNvSpPr txBox="1"/>
              <p:nvPr/>
            </p:nvSpPr>
            <p:spPr bwMode="auto">
              <a:xfrm>
                <a:off x="2959861" y="2844448"/>
                <a:ext cx="3810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Объект 89">
                <a:extLst>
                  <a:ext uri="{FF2B5EF4-FFF2-40B4-BE49-F238E27FC236}">
                    <a16:creationId xmlns:a16="http://schemas.microsoft.com/office/drawing/2014/main" id="{FA0AB779-08EB-4A5D-A70F-2D1F7440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9861" y="2844448"/>
                <a:ext cx="381000" cy="431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Объект 90">
                <a:extLst>
                  <a:ext uri="{FF2B5EF4-FFF2-40B4-BE49-F238E27FC236}">
                    <a16:creationId xmlns:a16="http://schemas.microsoft.com/office/drawing/2014/main" id="{7E14A80D-90C3-482F-BEBD-1F6945539DA2}"/>
                  </a:ext>
                </a:extLst>
              </p:cNvPr>
              <p:cNvSpPr txBox="1"/>
              <p:nvPr/>
            </p:nvSpPr>
            <p:spPr bwMode="auto">
              <a:xfrm>
                <a:off x="2982086" y="3641982"/>
                <a:ext cx="355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Объект 90">
                <a:extLst>
                  <a:ext uri="{FF2B5EF4-FFF2-40B4-BE49-F238E27FC236}">
                    <a16:creationId xmlns:a16="http://schemas.microsoft.com/office/drawing/2014/main" id="{7E14A80D-90C3-482F-BEBD-1F6945539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2086" y="3641982"/>
                <a:ext cx="355600" cy="457200"/>
              </a:xfrm>
              <a:prstGeom prst="rect">
                <a:avLst/>
              </a:prstGeom>
              <a:blipFill>
                <a:blip r:embed="rId4"/>
                <a:stretch>
                  <a:fillRect r="-3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Стрелка вправо 11">
            <a:extLst>
              <a:ext uri="{FF2B5EF4-FFF2-40B4-BE49-F238E27FC236}">
                <a16:creationId xmlns:a16="http://schemas.microsoft.com/office/drawing/2014/main" id="{E29C4770-4D32-4515-8F2B-9A31C3FDA94F}"/>
              </a:ext>
            </a:extLst>
          </p:cNvPr>
          <p:cNvSpPr/>
          <p:nvPr/>
        </p:nvSpPr>
        <p:spPr bwMode="auto">
          <a:xfrm>
            <a:off x="3410728" y="2157187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Стрелка вправо 12">
            <a:extLst>
              <a:ext uri="{FF2B5EF4-FFF2-40B4-BE49-F238E27FC236}">
                <a16:creationId xmlns:a16="http://schemas.microsoft.com/office/drawing/2014/main" id="{E957A868-10D6-419C-8A89-8B2C2071A7E8}"/>
              </a:ext>
            </a:extLst>
          </p:cNvPr>
          <p:cNvSpPr/>
          <p:nvPr/>
        </p:nvSpPr>
        <p:spPr bwMode="auto">
          <a:xfrm>
            <a:off x="3416734" y="2959213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Стрелка вправо 13">
            <a:extLst>
              <a:ext uri="{FF2B5EF4-FFF2-40B4-BE49-F238E27FC236}">
                <a16:creationId xmlns:a16="http://schemas.microsoft.com/office/drawing/2014/main" id="{A71BDD98-F5C5-4F23-8F41-14565EE3145B}"/>
              </a:ext>
            </a:extLst>
          </p:cNvPr>
          <p:cNvSpPr/>
          <p:nvPr/>
        </p:nvSpPr>
        <p:spPr bwMode="auto">
          <a:xfrm>
            <a:off x="3422296" y="3790163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Стрелка вправо 14">
            <a:extLst>
              <a:ext uri="{FF2B5EF4-FFF2-40B4-BE49-F238E27FC236}">
                <a16:creationId xmlns:a16="http://schemas.microsoft.com/office/drawing/2014/main" id="{A985B0E8-D0FD-4DB0-810E-C8184850673C}"/>
              </a:ext>
            </a:extLst>
          </p:cNvPr>
          <p:cNvSpPr/>
          <p:nvPr/>
        </p:nvSpPr>
        <p:spPr bwMode="auto">
          <a:xfrm>
            <a:off x="7225640" y="2875852"/>
            <a:ext cx="487427" cy="188815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Объект 95">
                <a:extLst>
                  <a:ext uri="{FF2B5EF4-FFF2-40B4-BE49-F238E27FC236}">
                    <a16:creationId xmlns:a16="http://schemas.microsoft.com/office/drawing/2014/main" id="{F8B91946-7478-4F2E-AF3F-4F399B4F6DB9}"/>
                  </a:ext>
                </a:extLst>
              </p:cNvPr>
              <p:cNvSpPr txBox="1"/>
              <p:nvPr/>
            </p:nvSpPr>
            <p:spPr bwMode="auto">
              <a:xfrm>
                <a:off x="7813050" y="2796998"/>
                <a:ext cx="279400" cy="33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Объект 95">
                <a:extLst>
                  <a:ext uri="{FF2B5EF4-FFF2-40B4-BE49-F238E27FC236}">
                    <a16:creationId xmlns:a16="http://schemas.microsoft.com/office/drawing/2014/main" id="{F8B91946-7478-4F2E-AF3F-4F399B4F6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3050" y="2796998"/>
                <a:ext cx="279400" cy="330200"/>
              </a:xfrm>
              <a:prstGeom prst="rect">
                <a:avLst/>
              </a:prstGeom>
              <a:blipFill>
                <a:blip r:embed="rId5"/>
                <a:stretch>
                  <a:fillRect r="-8696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BE2A106-196B-4527-A01C-58B72398ACA3}"/>
              </a:ext>
            </a:extLst>
          </p:cNvPr>
          <p:cNvCxnSpPr>
            <a:stCxn id="30" idx="6"/>
            <a:endCxn id="33" idx="2"/>
          </p:cNvCxnSpPr>
          <p:nvPr/>
        </p:nvCxnSpPr>
        <p:spPr bwMode="auto">
          <a:xfrm>
            <a:off x="4621635" y="2232933"/>
            <a:ext cx="720031" cy="3477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69B71F03-D350-4118-9F60-CDDBE460F216}"/>
              </a:ext>
            </a:extLst>
          </p:cNvPr>
          <p:cNvCxnSpPr>
            <a:stCxn id="31" idx="6"/>
            <a:endCxn id="33" idx="2"/>
          </p:cNvCxnSpPr>
          <p:nvPr/>
        </p:nvCxnSpPr>
        <p:spPr bwMode="auto">
          <a:xfrm flipV="1">
            <a:off x="4626284" y="2580664"/>
            <a:ext cx="715382" cy="4650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0140294B-4FBD-47E9-AF84-5202FBBB2380}"/>
              </a:ext>
            </a:extLst>
          </p:cNvPr>
          <p:cNvCxnSpPr>
            <a:stCxn id="30" idx="6"/>
            <a:endCxn id="34" idx="2"/>
          </p:cNvCxnSpPr>
          <p:nvPr/>
        </p:nvCxnSpPr>
        <p:spPr bwMode="auto">
          <a:xfrm>
            <a:off x="4621635" y="2232933"/>
            <a:ext cx="704533" cy="11285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C4AE910-13E4-45FA-A16B-505652504E98}"/>
              </a:ext>
            </a:extLst>
          </p:cNvPr>
          <p:cNvCxnSpPr>
            <a:stCxn id="31" idx="6"/>
            <a:endCxn id="34" idx="2"/>
          </p:cNvCxnSpPr>
          <p:nvPr/>
        </p:nvCxnSpPr>
        <p:spPr bwMode="auto">
          <a:xfrm>
            <a:off x="4626284" y="3045683"/>
            <a:ext cx="699884" cy="3157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0536859-B23B-4A75-B926-6D752BDD846C}"/>
              </a:ext>
            </a:extLst>
          </p:cNvPr>
          <p:cNvCxnSpPr>
            <a:stCxn id="31" idx="6"/>
            <a:endCxn id="34" idx="2"/>
          </p:cNvCxnSpPr>
          <p:nvPr/>
        </p:nvCxnSpPr>
        <p:spPr bwMode="auto">
          <a:xfrm>
            <a:off x="4626284" y="3045683"/>
            <a:ext cx="699884" cy="3157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C36290A0-3C14-4B68-95A1-02A9952B0962}"/>
              </a:ext>
            </a:extLst>
          </p:cNvPr>
          <p:cNvCxnSpPr>
            <a:stCxn id="32" idx="6"/>
            <a:endCxn id="33" idx="2"/>
          </p:cNvCxnSpPr>
          <p:nvPr/>
        </p:nvCxnSpPr>
        <p:spPr bwMode="auto">
          <a:xfrm flipV="1">
            <a:off x="4622882" y="2580664"/>
            <a:ext cx="718784" cy="129906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B8B539A-9719-4FF1-B691-3F333DBFA48F}"/>
              </a:ext>
            </a:extLst>
          </p:cNvPr>
          <p:cNvCxnSpPr>
            <a:stCxn id="32" idx="6"/>
            <a:endCxn id="34" idx="2"/>
          </p:cNvCxnSpPr>
          <p:nvPr/>
        </p:nvCxnSpPr>
        <p:spPr bwMode="auto">
          <a:xfrm flipV="1">
            <a:off x="4622882" y="3361454"/>
            <a:ext cx="703286" cy="5182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2F2CB4AE-ABA7-48F7-A38A-B612BD8DBB49}"/>
              </a:ext>
            </a:extLst>
          </p:cNvPr>
          <p:cNvCxnSpPr>
            <a:stCxn id="33" idx="6"/>
            <a:endCxn id="35" idx="2"/>
          </p:cNvCxnSpPr>
          <p:nvPr/>
        </p:nvCxnSpPr>
        <p:spPr bwMode="auto">
          <a:xfrm>
            <a:off x="5992768" y="2580664"/>
            <a:ext cx="479256" cy="4041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74EAC14-1353-4CB6-860D-14198F38EFC6}"/>
              </a:ext>
            </a:extLst>
          </p:cNvPr>
          <p:cNvCxnSpPr>
            <a:stCxn id="34" idx="6"/>
            <a:endCxn id="35" idx="2"/>
          </p:cNvCxnSpPr>
          <p:nvPr/>
        </p:nvCxnSpPr>
        <p:spPr bwMode="auto">
          <a:xfrm flipV="1">
            <a:off x="5977270" y="2984774"/>
            <a:ext cx="494754" cy="3766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Схема 56">
                <a:extLst>
                  <a:ext uri="{FF2B5EF4-FFF2-40B4-BE49-F238E27FC236}">
                    <a16:creationId xmlns:a16="http://schemas.microsoft.com/office/drawing/2014/main" id="{419A5F21-56AD-44F3-B036-B1E521D021C8}"/>
                  </a:ext>
                </a:extLst>
              </p:cNvPr>
              <p:cNvGraphicFramePr/>
              <p:nvPr/>
            </p:nvGraphicFramePr>
            <p:xfrm>
              <a:off x="8261528" y="1788662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57" name="Схема 56">
                <a:extLst>
                  <a:ext uri="{FF2B5EF4-FFF2-40B4-BE49-F238E27FC236}">
                    <a16:creationId xmlns:a16="http://schemas.microsoft.com/office/drawing/2014/main" id="{419A5F21-56AD-44F3-B036-B1E521D021C8}"/>
                  </a:ext>
                </a:extLst>
              </p:cNvPr>
              <p:cNvGraphicFramePr/>
              <p:nvPr/>
            </p:nvGraphicFramePr>
            <p:xfrm>
              <a:off x="8261528" y="1788662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CCEBA613-31A0-443C-A837-282924CC7746}"/>
              </a:ext>
            </a:extLst>
          </p:cNvPr>
          <p:cNvCxnSpPr>
            <a:stCxn id="57" idx="3"/>
            <a:endCxn id="59" idx="1"/>
          </p:cNvCxnSpPr>
          <p:nvPr/>
        </p:nvCxnSpPr>
        <p:spPr bwMode="auto">
          <a:xfrm flipV="1">
            <a:off x="9163295" y="2956077"/>
            <a:ext cx="365058" cy="71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Схема 58">
                <a:extLst>
                  <a:ext uri="{FF2B5EF4-FFF2-40B4-BE49-F238E27FC236}">
                    <a16:creationId xmlns:a16="http://schemas.microsoft.com/office/drawing/2014/main" id="{9C76E6C5-3575-4AED-B099-CFBD40F4B06D}"/>
                  </a:ext>
                </a:extLst>
              </p:cNvPr>
              <p:cNvGraphicFramePr/>
              <p:nvPr/>
            </p:nvGraphicFramePr>
            <p:xfrm>
              <a:off x="9528353" y="2056077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5" r:lo="rId16" r:qs="rId17" r:cs="rId18"/>
              </a:graphicData>
            </a:graphic>
          </p:graphicFrame>
        </mc:Choice>
        <mc:Fallback xmlns="">
          <p:graphicFrame>
            <p:nvGraphicFramePr>
              <p:cNvPr id="59" name="Схема 58">
                <a:extLst>
                  <a:ext uri="{FF2B5EF4-FFF2-40B4-BE49-F238E27FC236}">
                    <a16:creationId xmlns:a16="http://schemas.microsoft.com/office/drawing/2014/main" id="{9C76E6C5-3575-4AED-B099-CFBD40F4B06D}"/>
                  </a:ext>
                </a:extLst>
              </p:cNvPr>
              <p:cNvGraphicFramePr/>
              <p:nvPr/>
            </p:nvGraphicFramePr>
            <p:xfrm>
              <a:off x="9528353" y="2056077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0" r:lo="rId21" r:qs="rId22" r:cs="rId23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Схема 59">
                <a:extLst>
                  <a:ext uri="{FF2B5EF4-FFF2-40B4-BE49-F238E27FC236}">
                    <a16:creationId xmlns:a16="http://schemas.microsoft.com/office/drawing/2014/main" id="{4D66FA88-DE44-41C4-B9A9-5942876B10CE}"/>
                  </a:ext>
                </a:extLst>
              </p:cNvPr>
              <p:cNvGraphicFramePr/>
              <p:nvPr/>
            </p:nvGraphicFramePr>
            <p:xfrm>
              <a:off x="10681417" y="2061827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4" r:lo="rId25" r:qs="rId26" r:cs="rId27"/>
              </a:graphicData>
            </a:graphic>
          </p:graphicFrame>
        </mc:Choice>
        <mc:Fallback xmlns="">
          <p:graphicFrame>
            <p:nvGraphicFramePr>
              <p:cNvPr id="60" name="Схема 59">
                <a:extLst>
                  <a:ext uri="{FF2B5EF4-FFF2-40B4-BE49-F238E27FC236}">
                    <a16:creationId xmlns:a16="http://schemas.microsoft.com/office/drawing/2014/main" id="{4D66FA88-DE44-41C4-B9A9-5942876B10CE}"/>
                  </a:ext>
                </a:extLst>
              </p:cNvPr>
              <p:cNvGraphicFramePr/>
              <p:nvPr/>
            </p:nvGraphicFramePr>
            <p:xfrm>
              <a:off x="10681417" y="2061827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9" r:lo="rId30" r:qs="rId31" r:cs="rId32"/>
              </a:graphicData>
            </a:graphic>
          </p:graphicFrame>
        </mc:Fallback>
      </mc:AlternateContent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B64A484E-D605-4FAC-A351-82B94D00453D}"/>
              </a:ext>
            </a:extLst>
          </p:cNvPr>
          <p:cNvCxnSpPr>
            <a:stCxn id="59" idx="3"/>
            <a:endCxn id="60" idx="1"/>
          </p:cNvCxnSpPr>
          <p:nvPr/>
        </p:nvCxnSpPr>
        <p:spPr bwMode="auto">
          <a:xfrm flipV="1">
            <a:off x="10428353" y="2946036"/>
            <a:ext cx="253064" cy="100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57E9FECD-101E-4B2A-9EF2-97ABED98409A}"/>
              </a:ext>
            </a:extLst>
          </p:cNvPr>
          <p:cNvCxnSpPr>
            <a:cxnSpLocks/>
            <a:stCxn id="60" idx="3"/>
          </p:cNvCxnSpPr>
          <p:nvPr/>
        </p:nvCxnSpPr>
        <p:spPr bwMode="auto">
          <a:xfrm>
            <a:off x="11477468" y="2946036"/>
            <a:ext cx="350414" cy="28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8">
                <a:extLst>
                  <a:ext uri="{FF2B5EF4-FFF2-40B4-BE49-F238E27FC236}">
                    <a16:creationId xmlns:a16="http://schemas.microsoft.com/office/drawing/2014/main" id="{5B49000F-DED6-46E2-B374-7F1C665F0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206312"/>
                <a:ext cx="12192000" cy="2056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Прямые вычисления в ИНС</a:t>
                </a:r>
                <a:r>
                  <a:rPr lang="ru-RU" altLang="ru-RU" dirty="0"/>
                  <a:t> с количеством нейронов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ru-RU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3 2 1</m:t>
                        </m:r>
                      </m:e>
                    </m:d>
                    <m:r>
                      <a:rPr lang="ru-RU" altLang="ru-RU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все синаптические веса равны единице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ru-RU" dirty="0"/>
                  <a:t>.</a:t>
                </a:r>
                <a:endParaRPr lang="ru-RU" altLang="ru-RU" dirty="0"/>
              </a:p>
              <a:p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или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ru-RU" dirty="0"/>
                  <a:t>;                                  		   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ru-RU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ru-R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или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8">
                <a:extLst>
                  <a:ext uri="{FF2B5EF4-FFF2-40B4-BE49-F238E27FC236}">
                    <a16:creationId xmlns:a16="http://schemas.microsoft.com/office/drawing/2014/main" id="{5B49000F-DED6-46E2-B374-7F1C665F0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206312"/>
                <a:ext cx="12192000" cy="2056012"/>
              </a:xfrm>
              <a:prstGeom prst="rect">
                <a:avLst/>
              </a:prstGeom>
              <a:blipFill>
                <a:blip r:embed="rId33"/>
                <a:stretch>
                  <a:fillRect l="-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CD7C2A0D-23FA-4611-B42D-BB2B48BB3FB0}"/>
                  </a:ext>
                </a:extLst>
              </p14:cNvPr>
              <p14:cNvContentPartPr/>
              <p14:nvPr/>
            </p14:nvContentPartPr>
            <p14:xfrm>
              <a:off x="10093906" y="5432297"/>
              <a:ext cx="2065680" cy="1400040"/>
            </p14:xfrm>
          </p:contentPart>
        </mc:Choice>
        <mc:Fallback xmlns=""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CD7C2A0D-23FA-4611-B42D-BB2B48BB3F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84546" y="5422937"/>
                <a:ext cx="2084400" cy="14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/>
              <p:nvPr/>
            </p:nvSpPr>
            <p:spPr>
              <a:xfrm>
                <a:off x="2831868" y="473655"/>
                <a:ext cx="936013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b="1" dirty="0"/>
                  <a:t>Пример. </a:t>
                </a:r>
                <a:r>
                  <a:rPr lang="ru-RU" altLang="ru-RU" dirty="0"/>
                  <a:t>ИНС содержит 3 </a:t>
                </a:r>
                <a:r>
                  <a:rPr lang="ru-RU" altLang="ru-RU" dirty="0" err="1"/>
                  <a:t>вх</a:t>
                </a:r>
                <a:r>
                  <a:rPr lang="ru-RU" altLang="ru-RU" dirty="0"/>
                  <a:t>. </a:t>
                </a:r>
                <a:r>
                  <a:rPr lang="ru-RU" altLang="ru-RU" dirty="0" err="1"/>
                  <a:t>нейр</a:t>
                </a:r>
                <a:r>
                  <a:rPr lang="ru-RU" altLang="ru-RU" dirty="0"/>
                  <a:t>., 2 </a:t>
                </a:r>
                <a:r>
                  <a:rPr lang="ru-RU" altLang="ru-RU" dirty="0" err="1"/>
                  <a:t>нейр</a:t>
                </a:r>
                <a:r>
                  <a:rPr lang="ru-RU" altLang="ru-RU" dirty="0"/>
                  <a:t>. в </a:t>
                </a:r>
                <a:r>
                  <a:rPr lang="ru-RU" altLang="ru-RU" dirty="0" err="1"/>
                  <a:t>скр</a:t>
                </a:r>
                <a:r>
                  <a:rPr lang="ru-RU" altLang="ru-RU" dirty="0"/>
                  <a:t>. слое с </a:t>
                </a:r>
                <a:r>
                  <a:rPr lang="ru-RU" altLang="ru-RU" dirty="0" err="1"/>
                  <a:t>лин</a:t>
                </a:r>
                <a:r>
                  <a:rPr lang="ru-RU" altLang="ru-RU" dirty="0"/>
                  <a:t>. </a:t>
                </a:r>
                <a:r>
                  <a:rPr lang="ru-RU" altLang="ru-RU" dirty="0" err="1"/>
                  <a:t>функ</a:t>
                </a:r>
                <a:r>
                  <a:rPr lang="ru-RU" altLang="ru-RU" dirty="0"/>
                  <a:t>. активации и 1 </a:t>
                </a:r>
                <a:r>
                  <a:rPr lang="ru-RU" altLang="ru-RU" dirty="0" err="1"/>
                  <a:t>вых</a:t>
                </a:r>
                <a:r>
                  <a:rPr lang="ru-RU" altLang="ru-RU" dirty="0"/>
                  <a:t>. нейрон с логист. ф-ей активации. На вход подается м-</a:t>
                </a:r>
                <a:r>
                  <a:rPr lang="ru-RU" altLang="ru-RU" dirty="0" err="1"/>
                  <a:t>ца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(1 2 3)</m:t>
                        </m:r>
                      </m:e>
                    </m:d>
                  </m:oMath>
                </a14:m>
                <a:r>
                  <a:rPr lang="ru-RU" altLang="ru-RU" dirty="0"/>
                  <a:t>, все веса сети равны единице.</a:t>
                </a:r>
                <a:endParaRPr lang="ru-RU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868" y="473655"/>
                <a:ext cx="9360131" cy="646331"/>
              </a:xfrm>
              <a:prstGeom prst="rect">
                <a:avLst/>
              </a:prstGeom>
              <a:blipFill>
                <a:blip r:embed="rId40"/>
                <a:stretch>
                  <a:fillRect l="-586" t="-5660" r="-97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04C853F6-E0B0-4804-B36B-0064A1574522}"/>
              </a:ext>
            </a:extLst>
          </p:cNvPr>
          <p:cNvSpPr/>
          <p:nvPr/>
        </p:nvSpPr>
        <p:spPr bwMode="auto">
          <a:xfrm>
            <a:off x="3967293" y="1092348"/>
            <a:ext cx="651102" cy="6731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8E7EB561-ED02-4B46-A398-55771F204692}"/>
              </a:ext>
            </a:extLst>
          </p:cNvPr>
          <p:cNvCxnSpPr>
            <a:cxnSpLocks/>
            <a:stCxn id="53" idx="6"/>
            <a:endCxn id="33" idx="2"/>
          </p:cNvCxnSpPr>
          <p:nvPr/>
        </p:nvCxnSpPr>
        <p:spPr bwMode="auto">
          <a:xfrm>
            <a:off x="4618395" y="1428898"/>
            <a:ext cx="723271" cy="11517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7D84B55D-DD6F-4E44-9D9E-36BF363006EE}"/>
              </a:ext>
            </a:extLst>
          </p:cNvPr>
          <p:cNvCxnSpPr>
            <a:cxnSpLocks/>
            <a:stCxn id="53" idx="6"/>
            <a:endCxn id="34" idx="2"/>
          </p:cNvCxnSpPr>
          <p:nvPr/>
        </p:nvCxnSpPr>
        <p:spPr bwMode="auto">
          <a:xfrm>
            <a:off x="4618395" y="1428898"/>
            <a:ext cx="707773" cy="19325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8" name="Овал 67">
            <a:extLst>
              <a:ext uri="{FF2B5EF4-FFF2-40B4-BE49-F238E27FC236}">
                <a16:creationId xmlns:a16="http://schemas.microsoft.com/office/drawing/2014/main" id="{2DAF1920-7576-4526-B928-78B3C8D03FFB}"/>
              </a:ext>
            </a:extLst>
          </p:cNvPr>
          <p:cNvSpPr/>
          <p:nvPr/>
        </p:nvSpPr>
        <p:spPr bwMode="auto">
          <a:xfrm>
            <a:off x="5335650" y="1449030"/>
            <a:ext cx="651102" cy="6731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1643E5A1-6C1E-4E42-87E9-2DD07C4DD0DD}"/>
              </a:ext>
            </a:extLst>
          </p:cNvPr>
          <p:cNvCxnSpPr>
            <a:cxnSpLocks/>
            <a:stCxn id="68" idx="6"/>
            <a:endCxn id="35" idx="2"/>
          </p:cNvCxnSpPr>
          <p:nvPr/>
        </p:nvCxnSpPr>
        <p:spPr bwMode="auto">
          <a:xfrm>
            <a:off x="5986752" y="1785580"/>
            <a:ext cx="485272" cy="11991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5C48E70-57D0-49C6-A994-248C9B33BB81}"/>
                  </a:ext>
                </a:extLst>
              </p:cNvPr>
              <p:cNvSpPr/>
              <p:nvPr/>
            </p:nvSpPr>
            <p:spPr>
              <a:xfrm>
                <a:off x="5782485" y="3208876"/>
                <a:ext cx="62703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5C48E70-57D0-49C6-A994-248C9B33B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485" y="3208876"/>
                <a:ext cx="627030" cy="440249"/>
              </a:xfrm>
              <a:prstGeom prst="rect">
                <a:avLst/>
              </a:prstGeom>
              <a:blipFill>
                <a:blip r:embed="rId49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44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072042-B190-4223-9FBA-E4126A790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2392" y="895847"/>
                <a:ext cx="8634043" cy="5450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</a:pPr>
                <a:r>
                  <a:rPr lang="ru-RU" altLang="ru-RU" b="1" dirty="0"/>
                  <a:t>Вопросы и задания. </a:t>
                </a:r>
                <a:endParaRPr lang="en-US" altLang="ru-RU" b="1" dirty="0"/>
              </a:p>
              <a:p>
                <a:pPr marL="342900" indent="-342900" algn="just" eaLnBrk="1" hangingPunct="1">
                  <a:lnSpc>
                    <a:spcPct val="150000"/>
                  </a:lnSpc>
                  <a:buAutoNum type="arabicPeriod"/>
                </a:pPr>
                <a:r>
                  <a:rPr lang="ru-RU" dirty="0"/>
                  <a:t>В примере замены переменной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параметр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 смещает начало координат, что используется для лучшего разделения классов. Для чего необходим параметр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?</a:t>
                </a:r>
                <a:endParaRPr lang="en-US" dirty="0"/>
              </a:p>
              <a:p>
                <a:pPr marL="342900" indent="-342900" algn="just" eaLnBrk="1" hangingPunct="1">
                  <a:lnSpc>
                    <a:spcPct val="150000"/>
                  </a:lnSpc>
                  <a:buAutoNum type="arabicPeriod"/>
                </a:pPr>
                <a:r>
                  <a:rPr lang="ru-RU" altLang="ru-RU" dirty="0"/>
                  <a:t>Что такое </a:t>
                </a:r>
                <a:r>
                  <a:rPr lang="ru-RU" altLang="ru-RU" dirty="0" err="1"/>
                  <a:t>гиперпараметры</a:t>
                </a:r>
                <a:r>
                  <a:rPr lang="ru-RU" altLang="ru-RU" dirty="0"/>
                  <a:t>? Перечислите известные вам и объясните их назначение.</a:t>
                </a:r>
                <a:endParaRPr lang="en-US" altLang="ru-RU" dirty="0"/>
              </a:p>
              <a:p>
                <a:pPr marL="342900" indent="-342900" algn="just">
                  <a:lnSpc>
                    <a:spcPct val="150000"/>
                  </a:lnSpc>
                  <a:buAutoNum type="arabicPeriod"/>
                </a:pPr>
                <a:r>
                  <a:rPr lang="ru-RU" altLang="ru-RU" dirty="0"/>
                  <a:t>ИНС содержит 3 входных нейрона, 2 нейрона в скрытом слое с линейной функцией активации и 1 выходной нейрон с логистической функцией активации. Выполните процедуры вычислений в ИНС и найдите выходное значение ИНС, если на вход подается матрица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(1 2 3)</m:t>
                        </m:r>
                      </m:e>
                    </m:d>
                  </m:oMath>
                </a14:m>
                <a:r>
                  <a:rPr lang="ru-RU" altLang="ru-RU" dirty="0"/>
                  <a:t>, а значения всех весов равны единице.</a:t>
                </a:r>
                <a:endParaRPr lang="en-US" altLang="ru-RU" dirty="0"/>
              </a:p>
              <a:p>
                <a:pPr marL="342900" indent="-342900" algn="just">
                  <a:lnSpc>
                    <a:spcPct val="150000"/>
                  </a:lnSpc>
                  <a:buAutoNum type="arabicPeriod"/>
                </a:pPr>
                <a:r>
                  <a:rPr lang="ru-RU" altLang="ru-RU" dirty="0"/>
                  <a:t>Изобразите архитектуры простейших нейронных сетей, вычисления в которых идентичны вычислениям при линейной и логистической регрессии.</a:t>
                </a:r>
                <a:endParaRPr lang="en-US" altLang="ru-RU" dirty="0"/>
              </a:p>
              <a:p>
                <a:pPr marL="342900" indent="-342900" algn="just" eaLnBrk="1" hangingPunct="1">
                  <a:lnSpc>
                    <a:spcPct val="150000"/>
                  </a:lnSpc>
                  <a:buAutoNum type="arabicPeriod"/>
                </a:pPr>
                <a:r>
                  <a:rPr lang="ru-RU" altLang="ru-RU" dirty="0"/>
                  <a:t>Каким образом в ИНС хранятся знания и как они из ИНС извлекаются?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1072042-B190-4223-9FBA-E4126A79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2392" y="895847"/>
                <a:ext cx="8634043" cy="5450851"/>
              </a:xfrm>
              <a:prstGeom prst="rect">
                <a:avLst/>
              </a:prstGeom>
              <a:blipFill>
                <a:blip r:embed="rId2"/>
                <a:stretch>
                  <a:fillRect l="-565" r="-565" b="-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357B687D-201B-4549-A4BE-0AFC85472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</a:t>
            </a:r>
            <a:r>
              <a:rPr lang="en-US" altLang="ru-RU" sz="2800" b="1" dirty="0"/>
              <a:t> </a:t>
            </a:r>
            <a:r>
              <a:rPr lang="ru-RU" altLang="ru-RU" sz="2800" b="1" dirty="0"/>
              <a:t>(лекция №2)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3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3</a:t>
            </a:r>
            <a:r>
              <a:rPr lang="ru-RU" altLang="ru-RU" sz="2800" b="1" dirty="0"/>
              <a:t>. Искусственные нейронные сети и обучение без учителя </a:t>
            </a:r>
            <a:r>
              <a:rPr lang="ru-RU" altLang="ru-RU" sz="2800" dirty="0"/>
              <a:t>/</a:t>
            </a:r>
            <a:r>
              <a:rPr lang="ru-RU" altLang="ru-RU" sz="2000" dirty="0">
                <a:solidFill>
                  <a:srgbClr val="7030A0"/>
                </a:solidFill>
              </a:rPr>
              <a:t> </a:t>
            </a:r>
            <a:r>
              <a:rPr lang="en-US" altLang="ru-RU" sz="2600" b="1" dirty="0">
                <a:solidFill>
                  <a:srgbClr val="7030A0"/>
                </a:solidFill>
              </a:rPr>
              <a:t>Artificial Neural Networks (ANNs) and Unsupervised Learning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Обратный расчет и обучение ИНС. Настройка МО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Backpropagation and training ANNs. ML settings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Обучение без учителя: кластеризация и выявление аномалий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Unsupervised learning: clustering and anomaly detection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latin typeface="Cambria" pitchFamily="18" charset="0"/>
              </a:rPr>
              <a:t>Обучение с подкреплением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Reinforcement learning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2647348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0CD87B-6629-461F-A743-A110DE3B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892" y="4306826"/>
            <a:ext cx="3585802" cy="2499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D11632D8-4226-4729-81CF-0602671DB614}"/>
                  </a:ext>
                </a:extLst>
              </p14:cNvPr>
              <p14:cNvContentPartPr/>
              <p14:nvPr/>
            </p14:nvContentPartPr>
            <p14:xfrm>
              <a:off x="1062047" y="4906089"/>
              <a:ext cx="2065680" cy="14000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D11632D8-4226-4729-81CF-0602671DB6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2687" y="4896729"/>
                <a:ext cx="2084400" cy="14187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507FAF-63E0-4A26-8183-0DE1A01C1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22" y="4369341"/>
            <a:ext cx="2488659" cy="248865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5E0B7BF-5C0B-4945-8A94-52611F2ACB0E}"/>
              </a:ext>
            </a:extLst>
          </p:cNvPr>
          <p:cNvSpPr/>
          <p:nvPr/>
        </p:nvSpPr>
        <p:spPr>
          <a:xfrm>
            <a:off x="4767416" y="6488668"/>
            <a:ext cx="2809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K-means clustering intuition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139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Обратный расчет и обучение ИНС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Backpropagation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/>
              <p:nvPr/>
            </p:nvSpPr>
            <p:spPr>
              <a:xfrm>
                <a:off x="3217653" y="473655"/>
                <a:ext cx="8635041" cy="1139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b="1" dirty="0"/>
                  <a:t>Обратный расчет </a:t>
                </a:r>
                <a:r>
                  <a:rPr lang="ru-RU" altLang="ru-RU" dirty="0"/>
                  <a:t>выполняется с целью определения компонент градиента функции качества и является этапом процесса обучения:</a:t>
                </a:r>
              </a:p>
              <a:p>
                <a:pPr algn="ctr"/>
                <a:r>
                  <a:rPr lang="en-US" altLang="ru-RU" dirty="0"/>
                  <a:t> 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ru-RU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ru-RU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alt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, </a:t>
                </a:r>
                <a14:m>
                  <m:oMath xmlns:m="http://schemas.openxmlformats.org/officeDocument/2006/math">
                    <m:r>
                      <a:rPr lang="en-US" altLang="ru-RU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r>
                      <a:rPr lang="en-US" altLang="ru-RU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altLang="ru-RU" dirty="0"/>
                  <a:t>…</a:t>
                </a:r>
                <a:endParaRPr lang="ru-RU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53" y="473655"/>
                <a:ext cx="8635041" cy="1139286"/>
              </a:xfrm>
              <a:prstGeom prst="rect">
                <a:avLst/>
              </a:prstGeom>
              <a:blipFill>
                <a:blip r:embed="rId4"/>
                <a:stretch>
                  <a:fillRect l="-636" t="-32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3744001-6F53-4682-99CF-34A20A736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980" y="1706640"/>
                <a:ext cx="8945267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/>
                <a:r>
                  <a:rPr lang="ru-RU" altLang="ru-RU" b="1" dirty="0"/>
                  <a:t>Пример. </a:t>
                </a:r>
                <a:r>
                  <a:rPr lang="ru-RU" altLang="ru-RU" dirty="0"/>
                  <a:t>ИНС с 2 входными нейронами и 1 выходным нейроном с логистической функцией активации для бинарной классификации. Функция качества для дата сета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образцов имеет вид: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3744001-6F53-4682-99CF-34A20A736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2980" y="1706640"/>
                <a:ext cx="8945267" cy="584775"/>
              </a:xfrm>
              <a:prstGeom prst="rect">
                <a:avLst/>
              </a:prstGeom>
              <a:blipFill>
                <a:blip r:embed="rId5"/>
                <a:stretch>
                  <a:fillRect l="-341" t="-3125" r="-341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1" name="Схема 80">
                <a:extLst>
                  <a:ext uri="{FF2B5EF4-FFF2-40B4-BE49-F238E27FC236}">
                    <a16:creationId xmlns:a16="http://schemas.microsoft.com/office/drawing/2014/main" id="{C40F75E8-A7B3-4906-B0AF-95ACDCBE935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15242372"/>
                  </p:ext>
                </p:extLst>
              </p:nvPr>
            </p:nvGraphicFramePr>
            <p:xfrm>
              <a:off x="8543635" y="2584222"/>
              <a:ext cx="901767" cy="17132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81" name="Схема 80">
                <a:extLst>
                  <a:ext uri="{FF2B5EF4-FFF2-40B4-BE49-F238E27FC236}">
                    <a16:creationId xmlns:a16="http://schemas.microsoft.com/office/drawing/2014/main" id="{C40F75E8-A7B3-4906-B0AF-95ACDCBE935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15242372"/>
                  </p:ext>
                </p:extLst>
              </p:nvPr>
            </p:nvGraphicFramePr>
            <p:xfrm>
              <a:off x="8543635" y="2584222"/>
              <a:ext cx="901767" cy="17132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7FC883D2-D8B4-420D-B6DC-429A23808DEB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 bwMode="auto">
          <a:xfrm>
            <a:off x="9445402" y="3440869"/>
            <a:ext cx="379984" cy="54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4" name="Схема 83">
                <a:extLst>
                  <a:ext uri="{FF2B5EF4-FFF2-40B4-BE49-F238E27FC236}">
                    <a16:creationId xmlns:a16="http://schemas.microsoft.com/office/drawing/2014/main" id="{D69C7BE9-1410-469B-A99C-921D1B7C52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18423052"/>
                  </p:ext>
                </p:extLst>
              </p:nvPr>
            </p:nvGraphicFramePr>
            <p:xfrm>
              <a:off x="9825386" y="2848096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5" r:lo="rId16" r:qs="rId17" r:cs="rId18"/>
              </a:graphicData>
            </a:graphic>
          </p:graphicFrame>
        </mc:Choice>
        <mc:Fallback xmlns="">
          <p:graphicFrame>
            <p:nvGraphicFramePr>
              <p:cNvPr id="84" name="Схема 83">
                <a:extLst>
                  <a:ext uri="{FF2B5EF4-FFF2-40B4-BE49-F238E27FC236}">
                    <a16:creationId xmlns:a16="http://schemas.microsoft.com/office/drawing/2014/main" id="{D69C7BE9-1410-469B-A99C-921D1B7C52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18423052"/>
                  </p:ext>
                </p:extLst>
              </p:nvPr>
            </p:nvGraphicFramePr>
            <p:xfrm>
              <a:off x="9825386" y="2848096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0" r:lo="rId21" r:qs="rId22" r:cs="rId23"/>
              </a:graphicData>
            </a:graphic>
          </p:graphicFrame>
        </mc:Fallback>
      </mc:AlternateContent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1822D9F0-2519-4852-A08E-3DD6796C55E3}"/>
              </a:ext>
            </a:extLst>
          </p:cNvPr>
          <p:cNvCxnSpPr>
            <a:cxnSpLocks/>
            <a:stCxn id="84" idx="3"/>
          </p:cNvCxnSpPr>
          <p:nvPr/>
        </p:nvCxnSpPr>
        <p:spPr bwMode="auto">
          <a:xfrm flipV="1">
            <a:off x="10621437" y="3442915"/>
            <a:ext cx="350414" cy="34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1FEC4241-3F5F-4A98-8399-EB538F373409}"/>
                  </a:ext>
                </a:extLst>
              </p:cNvPr>
              <p:cNvSpPr/>
              <p:nvPr/>
            </p:nvSpPr>
            <p:spPr>
              <a:xfrm>
                <a:off x="7042829" y="3231300"/>
                <a:ext cx="5097295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3949700" algn="l"/>
                  </a:tabLst>
                </a:pPr>
                <a14:m>
                  <m:oMath xmlns:m="http://schemas.openxmlformats.org/officeDocument/2006/math">
                    <m:r>
                      <a:rPr lang="en-US" altLang="ru-RU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1FEC4241-3F5F-4A98-8399-EB538F373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829" y="3231300"/>
                <a:ext cx="5097295" cy="404983"/>
              </a:xfrm>
              <a:prstGeom prst="rect">
                <a:avLst/>
              </a:prstGeom>
              <a:blipFill>
                <a:blip r:embed="rId2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Прямая со стрелкой 98">
            <a:extLst>
              <a:ext uri="{FF2B5EF4-FFF2-40B4-BE49-F238E27FC236}">
                <a16:creationId xmlns:a16="http://schemas.microsoft.com/office/drawing/2014/main" id="{D774E2BF-99E1-4A47-8576-944063C3D752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423075" y="2465207"/>
            <a:ext cx="407542" cy="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EC23C970-F5B3-4F57-9260-33BD2590C824}"/>
              </a:ext>
            </a:extLst>
          </p:cNvPr>
          <p:cNvSpPr/>
          <p:nvPr/>
        </p:nvSpPr>
        <p:spPr>
          <a:xfrm>
            <a:off x="830617" y="2233303"/>
            <a:ext cx="468000" cy="468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AADE0ED1-1714-44AC-B7D9-C37806C621E4}"/>
                  </a:ext>
                </a:extLst>
              </p:cNvPr>
              <p:cNvSpPr/>
              <p:nvPr/>
            </p:nvSpPr>
            <p:spPr>
              <a:xfrm>
                <a:off x="741419" y="2905409"/>
                <a:ext cx="646395" cy="444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AADE0ED1-1714-44AC-B7D9-C37806C62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9" y="2905409"/>
                <a:ext cx="646395" cy="444930"/>
              </a:xfrm>
              <a:prstGeom prst="rect">
                <a:avLst/>
              </a:prstGeom>
              <a:blipFill>
                <a:blip r:embed="rId2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CDB39AF6-791E-4996-8158-819FD7FE24F7}"/>
              </a:ext>
            </a:extLst>
          </p:cNvPr>
          <p:cNvCxnSpPr>
            <a:cxnSpLocks/>
            <a:stCxn id="101" idx="0"/>
            <a:endCxn id="100" idx="2"/>
          </p:cNvCxnSpPr>
          <p:nvPr/>
        </p:nvCxnSpPr>
        <p:spPr>
          <a:xfrm flipV="1">
            <a:off x="1064617" y="2701303"/>
            <a:ext cx="0" cy="20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 стрелкой 102">
            <a:extLst>
              <a:ext uri="{FF2B5EF4-FFF2-40B4-BE49-F238E27FC236}">
                <a16:creationId xmlns:a16="http://schemas.microsoft.com/office/drawing/2014/main" id="{AD105FE8-2937-4CE8-BA33-7A5A53DE5C28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>
            <a:off x="1298617" y="2467303"/>
            <a:ext cx="399449" cy="119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87D3D761-6F9D-4152-88EA-9AFB8D9EEFA3}"/>
              </a:ext>
            </a:extLst>
          </p:cNvPr>
          <p:cNvSpPr/>
          <p:nvPr/>
        </p:nvSpPr>
        <p:spPr>
          <a:xfrm>
            <a:off x="1698066" y="3432810"/>
            <a:ext cx="468000" cy="468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989C8208-ACF0-4550-8E18-AF1586712696}"/>
              </a:ext>
            </a:extLst>
          </p:cNvPr>
          <p:cNvCxnSpPr>
            <a:cxnSpLocks/>
            <a:stCxn id="104" idx="3"/>
            <a:endCxn id="108" idx="1"/>
          </p:cNvCxnSpPr>
          <p:nvPr/>
        </p:nvCxnSpPr>
        <p:spPr>
          <a:xfrm flipV="1">
            <a:off x="2166066" y="3666630"/>
            <a:ext cx="206150" cy="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2BC4BD36-D4F9-4DB3-AA3C-F20C2FAA935A}"/>
              </a:ext>
            </a:extLst>
          </p:cNvPr>
          <p:cNvSpPr/>
          <p:nvPr/>
        </p:nvSpPr>
        <p:spPr>
          <a:xfrm>
            <a:off x="2372216" y="3432630"/>
            <a:ext cx="468000" cy="46800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9" name="Прямая со стрелкой 108">
            <a:extLst>
              <a:ext uri="{FF2B5EF4-FFF2-40B4-BE49-F238E27FC236}">
                <a16:creationId xmlns:a16="http://schemas.microsoft.com/office/drawing/2014/main" id="{7DA89814-C053-4E7B-A738-2C41004998BA}"/>
              </a:ext>
            </a:extLst>
          </p:cNvPr>
          <p:cNvCxnSpPr>
            <a:cxnSpLocks/>
            <a:stCxn id="108" idx="3"/>
            <a:endCxn id="110" idx="1"/>
          </p:cNvCxnSpPr>
          <p:nvPr/>
        </p:nvCxnSpPr>
        <p:spPr>
          <a:xfrm>
            <a:off x="2840216" y="3666630"/>
            <a:ext cx="232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B4215BBC-8DBE-4408-8B2D-D3213DCCB79B}"/>
              </a:ext>
            </a:extLst>
          </p:cNvPr>
          <p:cNvSpPr/>
          <p:nvPr/>
        </p:nvSpPr>
        <p:spPr>
          <a:xfrm>
            <a:off x="3072591" y="3432630"/>
            <a:ext cx="468000" cy="468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6051EC72-5A48-4CE8-8D68-97B80ADADA3D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3540591" y="3666630"/>
            <a:ext cx="377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Объект 31">
                <a:extLst>
                  <a:ext uri="{FF2B5EF4-FFF2-40B4-BE49-F238E27FC236}">
                    <a16:creationId xmlns:a16="http://schemas.microsoft.com/office/drawing/2014/main" id="{8A492A47-98C9-4883-A748-428B2E480A8A}"/>
                  </a:ext>
                </a:extLst>
              </p:cNvPr>
              <p:cNvSpPr txBox="1"/>
              <p:nvPr/>
            </p:nvSpPr>
            <p:spPr bwMode="auto">
              <a:xfrm>
                <a:off x="3285916" y="2286311"/>
                <a:ext cx="4987623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7030A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altLang="ru-R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func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3" name="Объект 31">
                <a:extLst>
                  <a:ext uri="{FF2B5EF4-FFF2-40B4-BE49-F238E27FC236}">
                    <a16:creationId xmlns:a16="http://schemas.microsoft.com/office/drawing/2014/main" id="{8A492A47-98C9-4883-A748-428B2E48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5916" y="2286311"/>
                <a:ext cx="4987623" cy="79216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80DFC16-53EB-4B26-8DC3-E2C4304D43B0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16449" y="3664534"/>
            <a:ext cx="407542" cy="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7FC1C85-9212-4269-9107-E9A12EBF034A}"/>
              </a:ext>
            </a:extLst>
          </p:cNvPr>
          <p:cNvSpPr/>
          <p:nvPr/>
        </p:nvSpPr>
        <p:spPr>
          <a:xfrm>
            <a:off x="823991" y="3432630"/>
            <a:ext cx="468000" cy="468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0026B17-B3E1-45EF-A987-51AE9EA9DFF4}"/>
                  </a:ext>
                </a:extLst>
              </p:cNvPr>
              <p:cNvSpPr/>
              <p:nvPr/>
            </p:nvSpPr>
            <p:spPr>
              <a:xfrm>
                <a:off x="734793" y="4104736"/>
                <a:ext cx="646395" cy="444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0026B17-B3E1-45EF-A987-51AE9EA9D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93" y="4104736"/>
                <a:ext cx="646395" cy="444930"/>
              </a:xfrm>
              <a:prstGeom prst="rect">
                <a:avLst/>
              </a:prstGeom>
              <a:blipFill>
                <a:blip r:embed="rId27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707C6F22-91CC-4EDE-8D04-FA8070068870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1057991" y="3900630"/>
            <a:ext cx="0" cy="20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676BED13-592B-4A24-95A6-9C8708B6EEBE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09822" y="4850604"/>
            <a:ext cx="407542" cy="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185B129-2FBB-4ABF-8E0F-400D83D50A38}"/>
              </a:ext>
            </a:extLst>
          </p:cNvPr>
          <p:cNvSpPr/>
          <p:nvPr/>
        </p:nvSpPr>
        <p:spPr>
          <a:xfrm>
            <a:off x="817364" y="4618700"/>
            <a:ext cx="468000" cy="468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F57AD878-1925-4BC4-9BCF-BB1D7A174E0F}"/>
                  </a:ext>
                </a:extLst>
              </p:cNvPr>
              <p:cNvSpPr/>
              <p:nvPr/>
            </p:nvSpPr>
            <p:spPr>
              <a:xfrm>
                <a:off x="728166" y="5290806"/>
                <a:ext cx="646395" cy="444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F57AD878-1925-4BC4-9BCF-BB1D7A174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6" y="5290806"/>
                <a:ext cx="646395" cy="444930"/>
              </a:xfrm>
              <a:prstGeom prst="rect">
                <a:avLst/>
              </a:prstGeom>
              <a:blipFill>
                <a:blip r:embed="rId28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82B27DC-D4BC-4B34-8730-EACD76114C4B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1051364" y="5086700"/>
            <a:ext cx="0" cy="20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F012FB65-9DA4-462C-BE15-80A64AE1670C}"/>
              </a:ext>
            </a:extLst>
          </p:cNvPr>
          <p:cNvCxnSpPr>
            <a:cxnSpLocks/>
            <a:stCxn id="38" idx="3"/>
            <a:endCxn id="104" idx="1"/>
          </p:cNvCxnSpPr>
          <p:nvPr/>
        </p:nvCxnSpPr>
        <p:spPr>
          <a:xfrm>
            <a:off x="1291991" y="3666630"/>
            <a:ext cx="406075" cy="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7F6A5229-74C8-4CC8-80F6-31BEA273A5F8}"/>
              </a:ext>
            </a:extLst>
          </p:cNvPr>
          <p:cNvCxnSpPr>
            <a:cxnSpLocks/>
            <a:stCxn id="42" idx="3"/>
            <a:endCxn id="104" idx="1"/>
          </p:cNvCxnSpPr>
          <p:nvPr/>
        </p:nvCxnSpPr>
        <p:spPr>
          <a:xfrm flipV="1">
            <a:off x="1285364" y="3666810"/>
            <a:ext cx="412702" cy="118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99130CF-A3EB-4698-88B2-11F1CDC0FE77}"/>
                  </a:ext>
                </a:extLst>
              </p:cNvPr>
              <p:cNvSpPr/>
              <p:nvPr/>
            </p:nvSpPr>
            <p:spPr>
              <a:xfrm>
                <a:off x="61778" y="3466611"/>
                <a:ext cx="563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99130CF-A3EB-4698-88B2-11F1CDC0F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8" y="3466611"/>
                <a:ext cx="56335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464C43DF-353A-49E9-B2F7-7CC6DB40E951}"/>
                  </a:ext>
                </a:extLst>
              </p:cNvPr>
              <p:cNvSpPr/>
              <p:nvPr/>
            </p:nvSpPr>
            <p:spPr>
              <a:xfrm>
                <a:off x="58231" y="4651116"/>
                <a:ext cx="563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464C43DF-353A-49E9-B2F7-7CC6DB40E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1" y="4651116"/>
                <a:ext cx="563359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73A51118-0A0A-49EA-BF2C-194AE9B113A6}"/>
                  </a:ext>
                </a:extLst>
              </p:cNvPr>
              <p:cNvSpPr/>
              <p:nvPr/>
            </p:nvSpPr>
            <p:spPr>
              <a:xfrm>
                <a:off x="135758" y="2267284"/>
                <a:ext cx="4171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73A51118-0A0A-49EA-BF2C-194AE9B11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8" y="2267284"/>
                <a:ext cx="417102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8">
                <a:extLst>
                  <a:ext uri="{FF2B5EF4-FFF2-40B4-BE49-F238E27FC236}">
                    <a16:creationId xmlns:a16="http://schemas.microsoft.com/office/drawing/2014/main" id="{E4BA92A4-4F76-495F-AC75-E30AECD59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0687" y="4416559"/>
                <a:ext cx="2213619" cy="2412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8">
                <a:extLst>
                  <a:ext uri="{FF2B5EF4-FFF2-40B4-BE49-F238E27FC236}">
                    <a16:creationId xmlns:a16="http://schemas.microsoft.com/office/drawing/2014/main" id="{E4BA92A4-4F76-495F-AC75-E30AECD59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0687" y="4416559"/>
                <a:ext cx="2213619" cy="2412135"/>
              </a:xfrm>
              <a:prstGeom prst="rect">
                <a:avLst/>
              </a:prstGeom>
              <a:blipFill>
                <a:blip r:embed="rId34"/>
                <a:stretch>
                  <a:fillRect b="-25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8">
                <a:extLst>
                  <a:ext uri="{FF2B5EF4-FFF2-40B4-BE49-F238E27FC236}">
                    <a16:creationId xmlns:a16="http://schemas.microsoft.com/office/drawing/2014/main" id="{C7E7A260-34C2-4D25-8518-A8F36F6EE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7658" y="4489447"/>
                <a:ext cx="2213619" cy="23560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Прямоугольник 8">
                <a:extLst>
                  <a:ext uri="{FF2B5EF4-FFF2-40B4-BE49-F238E27FC236}">
                    <a16:creationId xmlns:a16="http://schemas.microsoft.com/office/drawing/2014/main" id="{C7E7A260-34C2-4D25-8518-A8F36F6EE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7658" y="4489447"/>
                <a:ext cx="2213619" cy="2356030"/>
              </a:xfrm>
              <a:prstGeom prst="rect">
                <a:avLst/>
              </a:prstGeom>
              <a:blipFill>
                <a:blip r:embed="rId37"/>
                <a:stretch>
                  <a:fillRect l="-1928" t="-8269" b="-229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15E7773F-1649-48A5-86F4-BA37D3CE5CDD}"/>
                  </a:ext>
                </a:extLst>
              </p14:cNvPr>
              <p14:cNvContentPartPr/>
              <p14:nvPr/>
            </p14:nvContentPartPr>
            <p14:xfrm>
              <a:off x="7386809" y="4202306"/>
              <a:ext cx="8640" cy="180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15E7773F-1649-48A5-86F4-BA37D3CE5C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77809" y="4193306"/>
                <a:ext cx="2628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2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Graphic spid="81" grpId="0">
        <p:bldAsOne/>
      </p:bldGraphic>
      <p:bldGraphic spid="84" grpId="0">
        <p:bldAsOne/>
      </p:bldGraphic>
      <p:bldP spid="98" grpId="0"/>
      <p:bldP spid="100" grpId="0" animBg="1"/>
      <p:bldP spid="101" grpId="0"/>
      <p:bldP spid="104" grpId="0" animBg="1"/>
      <p:bldP spid="108" grpId="0" animBg="1"/>
      <p:bldP spid="110" grpId="0" animBg="1"/>
      <p:bldP spid="123" grpId="0" animBg="1"/>
      <p:bldP spid="38" grpId="0" animBg="1"/>
      <p:bldP spid="39" grpId="0"/>
      <p:bldP spid="42" grpId="0" animBg="1"/>
      <p:bldP spid="43" grpId="0"/>
      <p:bldP spid="18" grpId="0"/>
      <p:bldP spid="61" grpId="0"/>
      <p:bldP spid="62" grpId="0"/>
      <p:bldP spid="65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Обратный расчет и обучение ИНС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Backpropagation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/>
              <p:nvPr/>
            </p:nvSpPr>
            <p:spPr>
              <a:xfrm>
                <a:off x="3217653" y="473655"/>
                <a:ext cx="8635041" cy="1139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b="1" dirty="0"/>
                  <a:t>Обратный расчет </a:t>
                </a:r>
                <a:r>
                  <a:rPr lang="ru-RU" altLang="ru-RU" dirty="0"/>
                  <a:t>выполняется с целью определения компонент градиента функции качества и является этапом процесса обучения:</a:t>
                </a:r>
              </a:p>
              <a:p>
                <a:pPr algn="ctr"/>
                <a:r>
                  <a:rPr lang="en-US" altLang="ru-RU" dirty="0"/>
                  <a:t> 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ru-RU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ru-RU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alt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, </a:t>
                </a:r>
                <a14:m>
                  <m:oMath xmlns:m="http://schemas.openxmlformats.org/officeDocument/2006/math">
                    <m:r>
                      <a:rPr lang="en-US" altLang="ru-RU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r>
                      <a:rPr lang="en-US" altLang="ru-RU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altLang="ru-RU" dirty="0"/>
                  <a:t>…</a:t>
                </a:r>
                <a:endParaRPr lang="ru-RU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53" y="473655"/>
                <a:ext cx="8635041" cy="1139286"/>
              </a:xfrm>
              <a:prstGeom prst="rect">
                <a:avLst/>
              </a:prstGeom>
              <a:blipFill>
                <a:blip r:embed="rId2"/>
                <a:stretch>
                  <a:fillRect l="-636" t="-32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3744001-6F53-4682-99CF-34A20A736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980" y="1706640"/>
                <a:ext cx="8945267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/>
                <a:r>
                  <a:rPr lang="ru-RU" altLang="ru-RU" b="1" dirty="0"/>
                  <a:t>Пример. </a:t>
                </a:r>
                <a:r>
                  <a:rPr lang="ru-RU" altLang="ru-RU" dirty="0"/>
                  <a:t>ИНС с 2 входными нейронами и 1 выходным нейроном с логистической функцией активации для бинарной классификации. Функция качества для дата сета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образцов имеет вид: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3744001-6F53-4682-99CF-34A20A736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2980" y="1706640"/>
                <a:ext cx="8945267" cy="584775"/>
              </a:xfrm>
              <a:prstGeom prst="rect">
                <a:avLst/>
              </a:prstGeom>
              <a:blipFill>
                <a:blip r:embed="rId3"/>
                <a:stretch>
                  <a:fillRect l="-341" t="-3125" r="-341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1" name="Схема 80">
                <a:extLst>
                  <a:ext uri="{FF2B5EF4-FFF2-40B4-BE49-F238E27FC236}">
                    <a16:creationId xmlns:a16="http://schemas.microsoft.com/office/drawing/2014/main" id="{C40F75E8-A7B3-4906-B0AF-95ACDCBE9352}"/>
                  </a:ext>
                </a:extLst>
              </p:cNvPr>
              <p:cNvGraphicFramePr/>
              <p:nvPr/>
            </p:nvGraphicFramePr>
            <p:xfrm>
              <a:off x="8543635" y="2584222"/>
              <a:ext cx="901767" cy="17132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81" name="Схема 80">
                <a:extLst>
                  <a:ext uri="{FF2B5EF4-FFF2-40B4-BE49-F238E27FC236}">
                    <a16:creationId xmlns:a16="http://schemas.microsoft.com/office/drawing/2014/main" id="{C40F75E8-A7B3-4906-B0AF-95ACDCBE9352}"/>
                  </a:ext>
                </a:extLst>
              </p:cNvPr>
              <p:cNvGraphicFramePr/>
              <p:nvPr/>
            </p:nvGraphicFramePr>
            <p:xfrm>
              <a:off x="8543635" y="2584222"/>
              <a:ext cx="901767" cy="17132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7FC883D2-D8B4-420D-B6DC-429A23808DEB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 bwMode="auto">
          <a:xfrm>
            <a:off x="9445402" y="3440869"/>
            <a:ext cx="379984" cy="54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4" name="Схема 83">
                <a:extLst>
                  <a:ext uri="{FF2B5EF4-FFF2-40B4-BE49-F238E27FC236}">
                    <a16:creationId xmlns:a16="http://schemas.microsoft.com/office/drawing/2014/main" id="{D69C7BE9-1410-469B-A99C-921D1B7C52D4}"/>
                  </a:ext>
                </a:extLst>
              </p:cNvPr>
              <p:cNvGraphicFramePr/>
              <p:nvPr/>
            </p:nvGraphicFramePr>
            <p:xfrm>
              <a:off x="9825386" y="2848096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Choice>
        <mc:Fallback xmlns="">
          <p:graphicFrame>
            <p:nvGraphicFramePr>
              <p:cNvPr id="84" name="Схема 83">
                <a:extLst>
                  <a:ext uri="{FF2B5EF4-FFF2-40B4-BE49-F238E27FC236}">
                    <a16:creationId xmlns:a16="http://schemas.microsoft.com/office/drawing/2014/main" id="{D69C7BE9-1410-469B-A99C-921D1B7C52D4}"/>
                  </a:ext>
                </a:extLst>
              </p:cNvPr>
              <p:cNvGraphicFramePr/>
              <p:nvPr/>
            </p:nvGraphicFramePr>
            <p:xfrm>
              <a:off x="9825386" y="2848096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mc:Fallback>
      </mc:AlternateContent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1822D9F0-2519-4852-A08E-3DD6796C55E3}"/>
              </a:ext>
            </a:extLst>
          </p:cNvPr>
          <p:cNvCxnSpPr>
            <a:cxnSpLocks/>
            <a:stCxn id="84" idx="3"/>
          </p:cNvCxnSpPr>
          <p:nvPr/>
        </p:nvCxnSpPr>
        <p:spPr bwMode="auto">
          <a:xfrm flipV="1">
            <a:off x="10621437" y="3442915"/>
            <a:ext cx="350414" cy="34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1FEC4241-3F5F-4A98-8399-EB538F373409}"/>
                  </a:ext>
                </a:extLst>
              </p:cNvPr>
              <p:cNvSpPr/>
              <p:nvPr/>
            </p:nvSpPr>
            <p:spPr>
              <a:xfrm>
                <a:off x="7042829" y="3231300"/>
                <a:ext cx="5097295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3949700" algn="l"/>
                  </a:tabLst>
                </a:pPr>
                <a14:m>
                  <m:oMath xmlns:m="http://schemas.openxmlformats.org/officeDocument/2006/math">
                    <m:r>
                      <a:rPr lang="en-US" altLang="ru-RU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1FEC4241-3F5F-4A98-8399-EB538F373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829" y="3231300"/>
                <a:ext cx="5097295" cy="404983"/>
              </a:xfrm>
              <a:prstGeom prst="rect">
                <a:avLst/>
              </a:prstGeom>
              <a:blipFill>
                <a:blip r:embed="rId2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Объект 31">
                <a:extLst>
                  <a:ext uri="{FF2B5EF4-FFF2-40B4-BE49-F238E27FC236}">
                    <a16:creationId xmlns:a16="http://schemas.microsoft.com/office/drawing/2014/main" id="{8A492A47-98C9-4883-A748-428B2E480A8A}"/>
                  </a:ext>
                </a:extLst>
              </p:cNvPr>
              <p:cNvSpPr txBox="1"/>
              <p:nvPr/>
            </p:nvSpPr>
            <p:spPr bwMode="auto">
              <a:xfrm>
                <a:off x="3285916" y="2286311"/>
                <a:ext cx="4987623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7030A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altLang="ru-R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func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3" name="Объект 31">
                <a:extLst>
                  <a:ext uri="{FF2B5EF4-FFF2-40B4-BE49-F238E27FC236}">
                    <a16:creationId xmlns:a16="http://schemas.microsoft.com/office/drawing/2014/main" id="{8A492A47-98C9-4883-A748-428B2E48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5916" y="2286311"/>
                <a:ext cx="4987623" cy="79216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8">
                <a:extLst>
                  <a:ext uri="{FF2B5EF4-FFF2-40B4-BE49-F238E27FC236}">
                    <a16:creationId xmlns:a16="http://schemas.microsoft.com/office/drawing/2014/main" id="{703ED180-7F86-4D24-B6DF-5B23BAD72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978" y="3419832"/>
                <a:ext cx="7951243" cy="2044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Алгоритм обучения.</a:t>
                </a:r>
                <a:endParaRPr lang="en-US" altLang="ru-RU" b="1" dirty="0"/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Задать начальные значения компонент матрицы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 случайным образом.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Рассчитать вектор градиента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altLang="ru-RU" smtClean="0"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ru-RU" altLang="ru-RU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ru-RU" alt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 методом обратного распр. ошибки.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Найти новые значения компонент </a:t>
                </a:r>
                <a:r>
                  <a:rPr lang="el-GR" altLang="ru-RU" dirty="0"/>
                  <a:t>Θ</a:t>
                </a:r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  <m:sup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  <m:sup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ru-RU" altLang="ru-RU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altLang="ru-RU" dirty="0"/>
                  <a:t>.</a:t>
                </a:r>
                <a:r>
                  <a:rPr lang="ru-RU" altLang="ru-RU" dirty="0"/>
                  <a:t> 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Повторять </a:t>
                </a:r>
                <a:r>
                  <a:rPr lang="ru-RU" altLang="ru-RU" dirty="0" err="1"/>
                  <a:t>пп</a:t>
                </a:r>
                <a:r>
                  <a:rPr lang="ru-RU" altLang="ru-RU" dirty="0"/>
                  <a:t>. 2-3 до достижения минимума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sup>
                    </m:sSup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sup>
                    </m:s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altLang="ru-RU" dirty="0"/>
                  <a:t> или </a:t>
                </a:r>
                <a:r>
                  <a:rPr lang="en-US" altLang="ru-RU" dirty="0"/>
                  <a:t>#</a:t>
                </a:r>
                <a:r>
                  <a:rPr lang="ru-RU" altLang="ru-RU" dirty="0"/>
                  <a:t>итерации</a:t>
                </a:r>
                <a:r>
                  <a:rPr lang="en-US" altLang="ru-RU" dirty="0"/>
                  <a:t> &gt;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ru-RU" dirty="0"/>
                  <a:t>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Вывод результатов.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8">
                <a:extLst>
                  <a:ext uri="{FF2B5EF4-FFF2-40B4-BE49-F238E27FC236}">
                    <a16:creationId xmlns:a16="http://schemas.microsoft.com/office/drawing/2014/main" id="{703ED180-7F86-4D24-B6DF-5B23BAD72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978" y="3419832"/>
                <a:ext cx="7951243" cy="2044278"/>
              </a:xfrm>
              <a:prstGeom prst="rect">
                <a:avLst/>
              </a:prstGeom>
              <a:blipFill>
                <a:blip r:embed="rId24"/>
                <a:stretch>
                  <a:fillRect l="-460" t="-896" b="-17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8" name="Прямоугольник 8">
            <a:extLst>
              <a:ext uri="{FF2B5EF4-FFF2-40B4-BE49-F238E27FC236}">
                <a16:creationId xmlns:a16="http://schemas.microsoft.com/office/drawing/2014/main" id="{F23AFDA8-4ACE-4402-961E-CF2327FD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58487"/>
            <a:ext cx="8634043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b="1" dirty="0"/>
              <a:t>Параметры</a:t>
            </a:r>
            <a:r>
              <a:rPr lang="ru-RU" altLang="ru-RU" dirty="0"/>
              <a:t> модели определяются в ходе решения задачи МО.</a:t>
            </a:r>
            <a:endParaRPr lang="en-US" altLang="ru-RU" dirty="0"/>
          </a:p>
          <a:p>
            <a:r>
              <a:rPr lang="ru-RU" altLang="ru-RU" b="1" dirty="0" err="1"/>
              <a:t>Гиперпараметры</a:t>
            </a:r>
            <a:r>
              <a:rPr lang="ru-RU" altLang="ru-RU" dirty="0"/>
              <a:t> задаются пользователем, как правило не единственным образом, и их значения </a:t>
            </a:r>
            <a:r>
              <a:rPr lang="ru-RU" altLang="ru-RU" dirty="0">
                <a:solidFill>
                  <a:srgbClr val="002060"/>
                </a:solidFill>
              </a:rPr>
              <a:t>влияют</a:t>
            </a:r>
            <a:r>
              <a:rPr lang="ru-RU" altLang="ru-RU" dirty="0"/>
              <a:t> на значения искомых параметров.</a:t>
            </a:r>
            <a:r>
              <a:rPr lang="en-US" altLang="ru-RU" dirty="0"/>
              <a:t> </a:t>
            </a:r>
            <a:endParaRPr lang="ru-RU" alt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094AE1-2A51-4AA0-BD50-8FF4B80E7800}"/>
              </a:ext>
            </a:extLst>
          </p:cNvPr>
          <p:cNvSpPr/>
          <p:nvPr/>
        </p:nvSpPr>
        <p:spPr>
          <a:xfrm>
            <a:off x="3939702" y="158194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14:cNvPr>
              <p14:cNvContentPartPr/>
              <p14:nvPr/>
            </p14:nvContentPartPr>
            <p14:xfrm>
              <a:off x="5632560" y="1401560"/>
              <a:ext cx="5510880" cy="687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3200" y="1392200"/>
                <a:ext cx="5529600" cy="70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C68259-3146-4B54-AA65-46684346A786}"/>
              </a:ext>
            </a:extLst>
          </p:cNvPr>
          <p:cNvGrpSpPr/>
          <p:nvPr/>
        </p:nvGrpSpPr>
        <p:grpSpPr>
          <a:xfrm>
            <a:off x="9371235" y="1890530"/>
            <a:ext cx="201600" cy="180720"/>
            <a:chOff x="9371235" y="2166570"/>
            <a:chExt cx="2016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14:cNvPr>
                <p14:cNvContentPartPr/>
                <p14:nvPr/>
              </p14:nvContentPartPr>
              <p14:xfrm>
                <a:off x="9371235" y="2205450"/>
                <a:ext cx="33120" cy="8784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2595" y="2196810"/>
                  <a:ext cx="5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14:cNvPr>
                <p14:cNvContentPartPr/>
                <p14:nvPr/>
              </p14:nvContentPartPr>
              <p14:xfrm>
                <a:off x="9380595" y="2166570"/>
                <a:ext cx="2160" cy="252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71595" y="2157930"/>
                  <a:ext cx="19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14:cNvPr>
                <p14:cNvContentPartPr/>
                <p14:nvPr/>
              </p14:nvContentPartPr>
              <p14:xfrm>
                <a:off x="9427035" y="2196450"/>
                <a:ext cx="49320" cy="8100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18395" y="2187450"/>
                  <a:ext cx="66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14:cNvPr>
                <p14:cNvContentPartPr/>
                <p14:nvPr/>
              </p14:nvContentPartPr>
              <p14:xfrm>
                <a:off x="9470955" y="2198250"/>
                <a:ext cx="101880" cy="1490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62315" y="2189610"/>
                  <a:ext cx="11952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437" y="2964387"/>
                <a:ext cx="10949089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ru-RU" dirty="0"/>
                  <a:t>1. </a:t>
                </a:r>
                <a:r>
                  <a:rPr lang="ru-RU" altLang="ru-RU" dirty="0"/>
                  <a:t>Масштабирование признаков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Feature Scaling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2. </a:t>
                </a:r>
                <a:r>
                  <a:rPr lang="ru-RU" altLang="ru-RU" dirty="0"/>
                  <a:t>Скорость обучения </a:t>
                </a:r>
                <a:r>
                  <a:rPr lang="el-GR" altLang="ru-RU" dirty="0"/>
                  <a:t>α </a:t>
                </a:r>
                <a:r>
                  <a:rPr lang="ru-RU" altLang="ru-RU" dirty="0"/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Learning rate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3. </a:t>
                </a:r>
                <a:r>
                  <a:rPr lang="ru-RU" altLang="ru-RU" dirty="0"/>
                  <a:t>Погрешность </a:t>
                </a:r>
                <a:r>
                  <a:rPr lang="el-GR" altLang="ru-RU" dirty="0"/>
                  <a:t>δ</a:t>
                </a:r>
                <a:r>
                  <a:rPr lang="ru-RU" altLang="ru-RU" dirty="0"/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dirty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dirty="0"/>
                  <a:t>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Error and 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# of iterations</a:t>
                </a:r>
              </a:p>
              <a:p>
                <a:r>
                  <a:rPr lang="en-US" altLang="ru-RU" dirty="0"/>
                  <a:t>4. </a:t>
                </a:r>
                <a:r>
                  <a:rPr lang="ru-RU" altLang="ru-RU" dirty="0"/>
                  <a:t>Количество данных для градиентного метода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Batch gradient </a:t>
                </a:r>
                <a:r>
                  <a:rPr lang="en-US" altLang="ru-RU" dirty="0" err="1">
                    <a:solidFill>
                      <a:srgbClr val="7030A0"/>
                    </a:solidFill>
                  </a:rPr>
                  <a:t>decsent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 (GD) – Mini-Batch GD. – Stochastic GD</a:t>
                </a:r>
                <a:r>
                  <a:rPr lang="en-US" altLang="ru-RU" dirty="0"/>
                  <a:t> </a:t>
                </a:r>
              </a:p>
              <a:p>
                <a:r>
                  <a:rPr lang="en-US" altLang="ru-RU" dirty="0"/>
                  <a:t>5. </a:t>
                </a:r>
                <a:r>
                  <a:rPr lang="ru-RU" altLang="ru-RU" dirty="0"/>
                  <a:t>Регуляризация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Regularization</a:t>
                </a:r>
                <a:r>
                  <a:rPr lang="en-US" altLang="ru-RU" dirty="0"/>
                  <a:t> 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437" y="2964387"/>
                <a:ext cx="10949089" cy="1323439"/>
              </a:xfrm>
              <a:prstGeom prst="rect">
                <a:avLst/>
              </a:prstGeom>
              <a:blipFill>
                <a:blip r:embed="rId13"/>
                <a:stretch>
                  <a:fillRect l="-278" t="-1382" b="-5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AA018EAC-CDF7-42E7-94BD-0AF34366B67E}"/>
                  </a:ext>
                </a:extLst>
              </p:cNvPr>
              <p:cNvSpPr txBox="1"/>
              <p:nvPr/>
            </p:nvSpPr>
            <p:spPr bwMode="auto">
              <a:xfrm>
                <a:off x="3320435" y="2143338"/>
                <a:ext cx="8441733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)+(1−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AA018EAC-CDF7-42E7-94BD-0AF34366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0435" y="2143338"/>
                <a:ext cx="8441733" cy="7921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DC30D38-212F-4AE6-B5F7-A3CE09DCBED5}"/>
                  </a:ext>
                </a:extLst>
              </p14:cNvPr>
              <p14:cNvContentPartPr/>
              <p14:nvPr/>
            </p14:nvContentPartPr>
            <p14:xfrm>
              <a:off x="3227400" y="1121760"/>
              <a:ext cx="1727640" cy="1832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DC30D38-212F-4AE6-B5F7-A3CE09DCBE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11560" y="1058400"/>
                <a:ext cx="17589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62B8AF3-C1AF-4CC2-A50B-A8BF2EF06B49}"/>
                  </a:ext>
                </a:extLst>
              </p14:cNvPr>
              <p14:cNvContentPartPr/>
              <p14:nvPr/>
            </p14:nvContentPartPr>
            <p14:xfrm>
              <a:off x="8999978" y="2378308"/>
              <a:ext cx="245160" cy="90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62B8AF3-C1AF-4CC2-A50B-A8BF2EF06B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84138" y="2314948"/>
                <a:ext cx="2764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5BF4CDA7-3AE5-4098-9944-76CF76189694}"/>
                  </a:ext>
                </a:extLst>
              </p14:cNvPr>
              <p14:cNvContentPartPr/>
              <p14:nvPr/>
            </p14:nvContentPartPr>
            <p14:xfrm>
              <a:off x="9278618" y="2273908"/>
              <a:ext cx="86400" cy="223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5BF4CDA7-3AE5-4098-9944-76CF761896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62778" y="2210548"/>
                <a:ext cx="1177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30604A60-2D4C-4E4D-8978-5542759A2A6B}"/>
                  </a:ext>
                </a:extLst>
              </p14:cNvPr>
              <p14:cNvContentPartPr/>
              <p14:nvPr/>
            </p14:nvContentPartPr>
            <p14:xfrm>
              <a:off x="9649778" y="2269948"/>
              <a:ext cx="202680" cy="4068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30604A60-2D4C-4E4D-8978-5542759A2A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33938" y="2206588"/>
                <a:ext cx="234000" cy="1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1809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6050</TotalTime>
  <Words>2905</Words>
  <Application>Microsoft Office PowerPoint</Application>
  <PresentationFormat>Широкоэкранный</PresentationFormat>
  <Paragraphs>338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Cambria Math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374</cp:revision>
  <cp:lastPrinted>2020-03-20T20:07:19Z</cp:lastPrinted>
  <dcterms:created xsi:type="dcterms:W3CDTF">2020-01-22T20:24:31Z</dcterms:created>
  <dcterms:modified xsi:type="dcterms:W3CDTF">2020-03-20T21:00:55Z</dcterms:modified>
</cp:coreProperties>
</file>